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311" r:id="rId5"/>
    <p:sldId id="260" r:id="rId6"/>
    <p:sldId id="259" r:id="rId7"/>
    <p:sldId id="262" r:id="rId8"/>
    <p:sldId id="258"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15C8D-16F9-4EBF-8AB4-7F829C478E5E}" v="76" dt="2024-09-24T15:37:09.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023" y="2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M Amoroso" userId="334e5502-d056-4a07-b6aa-682fc327f7b1" providerId="ADAL" clId="{2F815C8D-16F9-4EBF-8AB4-7F829C478E5E}"/>
    <pc:docChg chg="undo custSel addSld delSld modSld sldOrd">
      <pc:chgData name="Chloe M Amoroso" userId="334e5502-d056-4a07-b6aa-682fc327f7b1" providerId="ADAL" clId="{2F815C8D-16F9-4EBF-8AB4-7F829C478E5E}" dt="2024-09-24T15:38:03.790" v="5544" actId="2890"/>
      <pc:docMkLst>
        <pc:docMk/>
      </pc:docMkLst>
      <pc:sldChg chg="addSp delSp modSp new mod">
        <pc:chgData name="Chloe M Amoroso" userId="334e5502-d056-4a07-b6aa-682fc327f7b1" providerId="ADAL" clId="{2F815C8D-16F9-4EBF-8AB4-7F829C478E5E}" dt="2024-09-24T14:18:52.589" v="645" actId="14100"/>
        <pc:sldMkLst>
          <pc:docMk/>
          <pc:sldMk cId="1308668030" sldId="256"/>
        </pc:sldMkLst>
        <pc:spChg chg="del">
          <ac:chgData name="Chloe M Amoroso" userId="334e5502-d056-4a07-b6aa-682fc327f7b1" providerId="ADAL" clId="{2F815C8D-16F9-4EBF-8AB4-7F829C478E5E}" dt="2024-09-24T14:00:59.970" v="3" actId="478"/>
          <ac:spMkLst>
            <pc:docMk/>
            <pc:sldMk cId="1308668030" sldId="256"/>
            <ac:spMk id="2" creationId="{27A4A743-30C1-37AF-EC5C-524BBB5CD26E}"/>
          </ac:spMkLst>
        </pc:spChg>
        <pc:spChg chg="del">
          <ac:chgData name="Chloe M Amoroso" userId="334e5502-d056-4a07-b6aa-682fc327f7b1" providerId="ADAL" clId="{2F815C8D-16F9-4EBF-8AB4-7F829C478E5E}" dt="2024-09-24T14:01:01.090" v="4" actId="478"/>
          <ac:spMkLst>
            <pc:docMk/>
            <pc:sldMk cId="1308668030" sldId="256"/>
            <ac:spMk id="3" creationId="{6995BD6A-4575-AA18-60C5-9E9F828ED57C}"/>
          </ac:spMkLst>
        </pc:spChg>
        <pc:spChg chg="add mod">
          <ac:chgData name="Chloe M Amoroso" userId="334e5502-d056-4a07-b6aa-682fc327f7b1" providerId="ADAL" clId="{2F815C8D-16F9-4EBF-8AB4-7F829C478E5E}" dt="2024-09-24T14:18:52.589" v="645" actId="14100"/>
          <ac:spMkLst>
            <pc:docMk/>
            <pc:sldMk cId="1308668030" sldId="256"/>
            <ac:spMk id="4" creationId="{F804CE83-29EE-50A7-5384-215FE58D8EF3}"/>
          </ac:spMkLst>
        </pc:spChg>
        <pc:spChg chg="add mod">
          <ac:chgData name="Chloe M Amoroso" userId="334e5502-d056-4a07-b6aa-682fc327f7b1" providerId="ADAL" clId="{2F815C8D-16F9-4EBF-8AB4-7F829C478E5E}" dt="2024-09-24T14:18:52.589" v="645" actId="14100"/>
          <ac:spMkLst>
            <pc:docMk/>
            <pc:sldMk cId="1308668030" sldId="256"/>
            <ac:spMk id="5" creationId="{9F6DBAEF-F2D5-082B-3648-9F77F8806A2A}"/>
          </ac:spMkLst>
        </pc:spChg>
        <pc:spChg chg="add mod">
          <ac:chgData name="Chloe M Amoroso" userId="334e5502-d056-4a07-b6aa-682fc327f7b1" providerId="ADAL" clId="{2F815C8D-16F9-4EBF-8AB4-7F829C478E5E}" dt="2024-09-24T14:18:43.226" v="643" actId="34136"/>
          <ac:spMkLst>
            <pc:docMk/>
            <pc:sldMk cId="1308668030" sldId="256"/>
            <ac:spMk id="6" creationId="{782DAF76-C64B-C490-2174-316E23CEDE0D}"/>
          </ac:spMkLst>
        </pc:spChg>
        <pc:spChg chg="add del mod">
          <ac:chgData name="Chloe M Amoroso" userId="334e5502-d056-4a07-b6aa-682fc327f7b1" providerId="ADAL" clId="{2F815C8D-16F9-4EBF-8AB4-7F829C478E5E}" dt="2024-09-24T14:05:40.904" v="234" actId="478"/>
          <ac:spMkLst>
            <pc:docMk/>
            <pc:sldMk cId="1308668030" sldId="256"/>
            <ac:spMk id="8" creationId="{44D91522-7E78-59ED-F194-7D9D98BBBD47}"/>
          </ac:spMkLst>
        </pc:spChg>
        <pc:spChg chg="add del mod">
          <ac:chgData name="Chloe M Amoroso" userId="334e5502-d056-4a07-b6aa-682fc327f7b1" providerId="ADAL" clId="{2F815C8D-16F9-4EBF-8AB4-7F829C478E5E}" dt="2024-09-24T14:09:45.825" v="332" actId="478"/>
          <ac:spMkLst>
            <pc:docMk/>
            <pc:sldMk cId="1308668030" sldId="256"/>
            <ac:spMk id="9" creationId="{176F9868-D6B6-7DBA-F40B-8E630B102586}"/>
          </ac:spMkLst>
        </pc:spChg>
        <pc:spChg chg="add mod">
          <ac:chgData name="Chloe M Amoroso" userId="334e5502-d056-4a07-b6aa-682fc327f7b1" providerId="ADAL" clId="{2F815C8D-16F9-4EBF-8AB4-7F829C478E5E}" dt="2024-09-24T14:18:43.226" v="643" actId="34136"/>
          <ac:spMkLst>
            <pc:docMk/>
            <pc:sldMk cId="1308668030" sldId="256"/>
            <ac:spMk id="10" creationId="{7C65DDBD-4B9B-64D7-FE48-4C4D1529CD96}"/>
          </ac:spMkLst>
        </pc:spChg>
        <pc:spChg chg="add mod">
          <ac:chgData name="Chloe M Amoroso" userId="334e5502-d056-4a07-b6aa-682fc327f7b1" providerId="ADAL" clId="{2F815C8D-16F9-4EBF-8AB4-7F829C478E5E}" dt="2024-09-24T14:18:43.226" v="643" actId="34136"/>
          <ac:spMkLst>
            <pc:docMk/>
            <pc:sldMk cId="1308668030" sldId="256"/>
            <ac:spMk id="11" creationId="{FA741315-9956-89BB-EFEC-B3B0AAD64321}"/>
          </ac:spMkLst>
        </pc:spChg>
        <pc:grpChg chg="add mod">
          <ac:chgData name="Chloe M Amoroso" userId="334e5502-d056-4a07-b6aa-682fc327f7b1" providerId="ADAL" clId="{2F815C8D-16F9-4EBF-8AB4-7F829C478E5E}" dt="2024-09-24T14:18:52.589" v="645" actId="14100"/>
          <ac:grpSpMkLst>
            <pc:docMk/>
            <pc:sldMk cId="1308668030" sldId="256"/>
            <ac:grpSpMk id="12" creationId="{CD3B3731-D479-5DD4-F9C3-695F6177E732}"/>
          </ac:grpSpMkLst>
        </pc:grpChg>
      </pc:sldChg>
      <pc:sldChg chg="addSp delSp modSp add mod">
        <pc:chgData name="Chloe M Amoroso" userId="334e5502-d056-4a07-b6aa-682fc327f7b1" providerId="ADAL" clId="{2F815C8D-16F9-4EBF-8AB4-7F829C478E5E}" dt="2024-09-24T15:32:31.774" v="5493" actId="20577"/>
        <pc:sldMkLst>
          <pc:docMk/>
          <pc:sldMk cId="2661873211" sldId="257"/>
        </pc:sldMkLst>
        <pc:spChg chg="mod">
          <ac:chgData name="Chloe M Amoroso" userId="334e5502-d056-4a07-b6aa-682fc327f7b1" providerId="ADAL" clId="{2F815C8D-16F9-4EBF-8AB4-7F829C478E5E}" dt="2024-09-24T14:12:31.070" v="364" actId="339"/>
          <ac:spMkLst>
            <pc:docMk/>
            <pc:sldMk cId="2661873211" sldId="257"/>
            <ac:spMk id="4" creationId="{F804CE83-29EE-50A7-5384-215FE58D8EF3}"/>
          </ac:spMkLst>
        </pc:spChg>
        <pc:spChg chg="mod">
          <ac:chgData name="Chloe M Amoroso" userId="334e5502-d056-4a07-b6aa-682fc327f7b1" providerId="ADAL" clId="{2F815C8D-16F9-4EBF-8AB4-7F829C478E5E}" dt="2024-09-24T14:12:36.871" v="365" actId="339"/>
          <ac:spMkLst>
            <pc:docMk/>
            <pc:sldMk cId="2661873211" sldId="257"/>
            <ac:spMk id="5" creationId="{9F6DBAEF-F2D5-082B-3648-9F77F8806A2A}"/>
          </ac:spMkLst>
        </pc:spChg>
        <pc:spChg chg="del">
          <ac:chgData name="Chloe M Amoroso" userId="334e5502-d056-4a07-b6aa-682fc327f7b1" providerId="ADAL" clId="{2F815C8D-16F9-4EBF-8AB4-7F829C478E5E}" dt="2024-09-24T14:07:00.702" v="250" actId="478"/>
          <ac:spMkLst>
            <pc:docMk/>
            <pc:sldMk cId="2661873211" sldId="257"/>
            <ac:spMk id="6" creationId="{782DAF76-C64B-C490-2174-316E23CEDE0D}"/>
          </ac:spMkLst>
        </pc:spChg>
        <pc:spChg chg="mod ord">
          <ac:chgData name="Chloe M Amoroso" userId="334e5502-d056-4a07-b6aa-682fc327f7b1" providerId="ADAL" clId="{2F815C8D-16F9-4EBF-8AB4-7F829C478E5E}" dt="2024-09-24T15:31:00.872" v="5464" actId="14100"/>
          <ac:spMkLst>
            <pc:docMk/>
            <pc:sldMk cId="2661873211" sldId="257"/>
            <ac:spMk id="9" creationId="{176F9868-D6B6-7DBA-F40B-8E630B102586}"/>
          </ac:spMkLst>
        </pc:spChg>
        <pc:spChg chg="add mod">
          <ac:chgData name="Chloe M Amoroso" userId="334e5502-d056-4a07-b6aa-682fc327f7b1" providerId="ADAL" clId="{2F815C8D-16F9-4EBF-8AB4-7F829C478E5E}" dt="2024-09-24T15:31:05.757" v="5465" actId="1076"/>
          <ac:spMkLst>
            <pc:docMk/>
            <pc:sldMk cId="2661873211" sldId="257"/>
            <ac:spMk id="11" creationId="{5D6E567E-5026-0768-DB31-11142FB5B53B}"/>
          </ac:spMkLst>
        </pc:spChg>
        <pc:spChg chg="add mod">
          <ac:chgData name="Chloe M Amoroso" userId="334e5502-d056-4a07-b6aa-682fc327f7b1" providerId="ADAL" clId="{2F815C8D-16F9-4EBF-8AB4-7F829C478E5E}" dt="2024-09-24T15:31:09.997" v="5466" actId="14100"/>
          <ac:spMkLst>
            <pc:docMk/>
            <pc:sldMk cId="2661873211" sldId="257"/>
            <ac:spMk id="12" creationId="{200F43DD-E005-5F3D-F0BB-4D237093B927}"/>
          </ac:spMkLst>
        </pc:spChg>
        <pc:graphicFrameChg chg="add mod modGraphic">
          <ac:chgData name="Chloe M Amoroso" userId="334e5502-d056-4a07-b6aa-682fc327f7b1" providerId="ADAL" clId="{2F815C8D-16F9-4EBF-8AB4-7F829C478E5E}" dt="2024-09-24T15:30:52.978" v="5463" actId="14100"/>
          <ac:graphicFrameMkLst>
            <pc:docMk/>
            <pc:sldMk cId="2661873211" sldId="257"/>
            <ac:graphicFrameMk id="2" creationId="{37CF2469-45DB-D9A5-4AC2-916C07CCCC89}"/>
          </ac:graphicFrameMkLst>
        </pc:graphicFrameChg>
        <pc:graphicFrameChg chg="add mod ord modGraphic">
          <ac:chgData name="Chloe M Amoroso" userId="334e5502-d056-4a07-b6aa-682fc327f7b1" providerId="ADAL" clId="{2F815C8D-16F9-4EBF-8AB4-7F829C478E5E}" dt="2024-09-24T15:32:31.774" v="5493" actId="20577"/>
          <ac:graphicFrameMkLst>
            <pc:docMk/>
            <pc:sldMk cId="2661873211" sldId="257"/>
            <ac:graphicFrameMk id="13" creationId="{5E1D01D0-F5F5-E2F5-31C4-753B1568CFA3}"/>
          </ac:graphicFrameMkLst>
        </pc:graphicFrameChg>
        <pc:picChg chg="add del mod">
          <ac:chgData name="Chloe M Amoroso" userId="334e5502-d056-4a07-b6aa-682fc327f7b1" providerId="ADAL" clId="{2F815C8D-16F9-4EBF-8AB4-7F829C478E5E}" dt="2024-09-24T15:18:57.557" v="5214" actId="478"/>
          <ac:picMkLst>
            <pc:docMk/>
            <pc:sldMk cId="2661873211" sldId="257"/>
            <ac:picMk id="7" creationId="{72599906-F859-F505-845B-070B5343C5C9}"/>
          </ac:picMkLst>
        </pc:picChg>
        <pc:picChg chg="add del mod modCrop">
          <ac:chgData name="Chloe M Amoroso" userId="334e5502-d056-4a07-b6aa-682fc327f7b1" providerId="ADAL" clId="{2F815C8D-16F9-4EBF-8AB4-7F829C478E5E}" dt="2024-09-24T15:20:32.642" v="5228" actId="21"/>
          <ac:picMkLst>
            <pc:docMk/>
            <pc:sldMk cId="2661873211" sldId="257"/>
            <ac:picMk id="10" creationId="{A0B2590E-1649-261E-31A0-1E7783F07746}"/>
          </ac:picMkLst>
        </pc:picChg>
      </pc:sldChg>
      <pc:sldChg chg="addSp delSp modSp add mod ord">
        <pc:chgData name="Chloe M Amoroso" userId="334e5502-d056-4a07-b6aa-682fc327f7b1" providerId="ADAL" clId="{2F815C8D-16F9-4EBF-8AB4-7F829C478E5E}" dt="2024-09-24T15:37:44.667" v="5532" actId="1076"/>
        <pc:sldMkLst>
          <pc:docMk/>
          <pc:sldMk cId="363227343" sldId="258"/>
        </pc:sldMkLst>
        <pc:spChg chg="add del mod">
          <ac:chgData name="Chloe M Amoroso" userId="334e5502-d056-4a07-b6aa-682fc327f7b1" providerId="ADAL" clId="{2F815C8D-16F9-4EBF-8AB4-7F829C478E5E}" dt="2024-09-24T15:07:19.009" v="4669" actId="478"/>
          <ac:spMkLst>
            <pc:docMk/>
            <pc:sldMk cId="363227343" sldId="258"/>
            <ac:spMk id="3" creationId="{9500BFF7-54C6-CF80-8B99-9997C8669FFD}"/>
          </ac:spMkLst>
        </pc:spChg>
        <pc:spChg chg="mod">
          <ac:chgData name="Chloe M Amoroso" userId="334e5502-d056-4a07-b6aa-682fc327f7b1" providerId="ADAL" clId="{2F815C8D-16F9-4EBF-8AB4-7F829C478E5E}" dt="2024-09-24T15:12:58.861" v="5110" actId="120"/>
          <ac:spMkLst>
            <pc:docMk/>
            <pc:sldMk cId="363227343" sldId="258"/>
            <ac:spMk id="5" creationId="{9F6DBAEF-F2D5-082B-3648-9F77F8806A2A}"/>
          </ac:spMkLst>
        </pc:spChg>
        <pc:spChg chg="add del mod">
          <ac:chgData name="Chloe M Amoroso" userId="334e5502-d056-4a07-b6aa-682fc327f7b1" providerId="ADAL" clId="{2F815C8D-16F9-4EBF-8AB4-7F829C478E5E}" dt="2024-09-24T15:07:20.760" v="4670" actId="478"/>
          <ac:spMkLst>
            <pc:docMk/>
            <pc:sldMk cId="363227343" sldId="258"/>
            <ac:spMk id="11" creationId="{79837098-88E0-2CA0-5EA6-DCEB62D407AA}"/>
          </ac:spMkLst>
        </pc:spChg>
        <pc:spChg chg="add mod">
          <ac:chgData name="Chloe M Amoroso" userId="334e5502-d056-4a07-b6aa-682fc327f7b1" providerId="ADAL" clId="{2F815C8D-16F9-4EBF-8AB4-7F829C478E5E}" dt="2024-09-24T15:37:44.667" v="5532" actId="1076"/>
          <ac:spMkLst>
            <pc:docMk/>
            <pc:sldMk cId="363227343" sldId="258"/>
            <ac:spMk id="14" creationId="{B362C49E-1294-A6CE-8AE7-BBA255CA23B7}"/>
          </ac:spMkLst>
        </pc:spChg>
        <pc:spChg chg="add mod">
          <ac:chgData name="Chloe M Amoroso" userId="334e5502-d056-4a07-b6aa-682fc327f7b1" providerId="ADAL" clId="{2F815C8D-16F9-4EBF-8AB4-7F829C478E5E}" dt="2024-09-24T15:37:44.667" v="5532" actId="1076"/>
          <ac:spMkLst>
            <pc:docMk/>
            <pc:sldMk cId="363227343" sldId="258"/>
            <ac:spMk id="16" creationId="{EDAB3D9F-EA2E-BC88-5B1D-7D88BB8DAF2A}"/>
          </ac:spMkLst>
        </pc:spChg>
        <pc:spChg chg="add mod">
          <ac:chgData name="Chloe M Amoroso" userId="334e5502-d056-4a07-b6aa-682fc327f7b1" providerId="ADAL" clId="{2F815C8D-16F9-4EBF-8AB4-7F829C478E5E}" dt="2024-09-24T15:37:44.667" v="5532" actId="1076"/>
          <ac:spMkLst>
            <pc:docMk/>
            <pc:sldMk cId="363227343" sldId="258"/>
            <ac:spMk id="18" creationId="{8BFDC675-572E-8990-1E81-4B2D682DFD77}"/>
          </ac:spMkLst>
        </pc:spChg>
        <pc:spChg chg="add mod">
          <ac:chgData name="Chloe M Amoroso" userId="334e5502-d056-4a07-b6aa-682fc327f7b1" providerId="ADAL" clId="{2F815C8D-16F9-4EBF-8AB4-7F829C478E5E}" dt="2024-09-24T15:37:44.667" v="5532" actId="1076"/>
          <ac:spMkLst>
            <pc:docMk/>
            <pc:sldMk cId="363227343" sldId="258"/>
            <ac:spMk id="20" creationId="{64C784FC-42AA-A5C4-72E0-0E1D74C3DAE3}"/>
          </ac:spMkLst>
        </pc:spChg>
        <pc:spChg chg="add mod">
          <ac:chgData name="Chloe M Amoroso" userId="334e5502-d056-4a07-b6aa-682fc327f7b1" providerId="ADAL" clId="{2F815C8D-16F9-4EBF-8AB4-7F829C478E5E}" dt="2024-09-24T15:37:44.667" v="5532" actId="1076"/>
          <ac:spMkLst>
            <pc:docMk/>
            <pc:sldMk cId="363227343" sldId="258"/>
            <ac:spMk id="22" creationId="{CEF48921-2210-A73E-94BF-C927FC455684}"/>
          </ac:spMkLst>
        </pc:spChg>
        <pc:spChg chg="add mod">
          <ac:chgData name="Chloe M Amoroso" userId="334e5502-d056-4a07-b6aa-682fc327f7b1" providerId="ADAL" clId="{2F815C8D-16F9-4EBF-8AB4-7F829C478E5E}" dt="2024-09-24T15:37:44.667" v="5532" actId="1076"/>
          <ac:spMkLst>
            <pc:docMk/>
            <pc:sldMk cId="363227343" sldId="258"/>
            <ac:spMk id="24" creationId="{690942E3-0B7E-34B9-53D0-3B2EFAC9465E}"/>
          </ac:spMkLst>
        </pc:spChg>
        <pc:spChg chg="add mod">
          <ac:chgData name="Chloe M Amoroso" userId="334e5502-d056-4a07-b6aa-682fc327f7b1" providerId="ADAL" clId="{2F815C8D-16F9-4EBF-8AB4-7F829C478E5E}" dt="2024-09-24T15:37:44.667" v="5532" actId="1076"/>
          <ac:spMkLst>
            <pc:docMk/>
            <pc:sldMk cId="363227343" sldId="258"/>
            <ac:spMk id="26" creationId="{74BCA755-9547-F040-4C54-BE9000103036}"/>
          </ac:spMkLst>
        </pc:spChg>
        <pc:graphicFrameChg chg="del">
          <ac:chgData name="Chloe M Amoroso" userId="334e5502-d056-4a07-b6aa-682fc327f7b1" providerId="ADAL" clId="{2F815C8D-16F9-4EBF-8AB4-7F829C478E5E}" dt="2024-09-24T14:19:20.180" v="647" actId="478"/>
          <ac:graphicFrameMkLst>
            <pc:docMk/>
            <pc:sldMk cId="363227343" sldId="258"/>
            <ac:graphicFrameMk id="2" creationId="{37CF2469-45DB-D9A5-4AC2-916C07CCCC89}"/>
          </ac:graphicFrameMkLst>
        </pc:graphicFrameChg>
        <pc:graphicFrameChg chg="add del mod modGraphic">
          <ac:chgData name="Chloe M Amoroso" userId="334e5502-d056-4a07-b6aa-682fc327f7b1" providerId="ADAL" clId="{2F815C8D-16F9-4EBF-8AB4-7F829C478E5E}" dt="2024-09-24T14:24:43.383" v="893" actId="478"/>
          <ac:graphicFrameMkLst>
            <pc:docMk/>
            <pc:sldMk cId="363227343" sldId="258"/>
            <ac:graphicFrameMk id="6" creationId="{FB0B5F48-C115-B878-FA1B-E9BEC05C963E}"/>
          </ac:graphicFrameMkLst>
        </pc:graphicFrameChg>
        <pc:picChg chg="add del mod modCrop">
          <ac:chgData name="Chloe M Amoroso" userId="334e5502-d056-4a07-b6aa-682fc327f7b1" providerId="ADAL" clId="{2F815C8D-16F9-4EBF-8AB4-7F829C478E5E}" dt="2024-09-24T15:07:23.053" v="4671" actId="478"/>
          <ac:picMkLst>
            <pc:docMk/>
            <pc:sldMk cId="363227343" sldId="258"/>
            <ac:picMk id="8" creationId="{406C5269-CEF7-3BC8-E7A9-68B53FA8F61F}"/>
          </ac:picMkLst>
        </pc:picChg>
        <pc:picChg chg="add mod ord">
          <ac:chgData name="Chloe M Amoroso" userId="334e5502-d056-4a07-b6aa-682fc327f7b1" providerId="ADAL" clId="{2F815C8D-16F9-4EBF-8AB4-7F829C478E5E}" dt="2024-09-24T15:08:03.724" v="4684" actId="34135"/>
          <ac:picMkLst>
            <pc:docMk/>
            <pc:sldMk cId="363227343" sldId="258"/>
            <ac:picMk id="12" creationId="{9C3EA3E7-1430-B1DE-F4E5-CDCE7CD0B2B9}"/>
          </ac:picMkLst>
        </pc:picChg>
        <pc:picChg chg="add mod ord">
          <ac:chgData name="Chloe M Amoroso" userId="334e5502-d056-4a07-b6aa-682fc327f7b1" providerId="ADAL" clId="{2F815C8D-16F9-4EBF-8AB4-7F829C478E5E}" dt="2024-09-24T15:08:03.724" v="4684" actId="34135"/>
          <ac:picMkLst>
            <pc:docMk/>
            <pc:sldMk cId="363227343" sldId="258"/>
            <ac:picMk id="13" creationId="{DCFE8E7D-B17B-2A11-404A-46848BB89CBD}"/>
          </ac:picMkLst>
        </pc:picChg>
      </pc:sldChg>
      <pc:sldChg chg="addSp delSp modSp add mod">
        <pc:chgData name="Chloe M Amoroso" userId="334e5502-d056-4a07-b6aa-682fc327f7b1" providerId="ADAL" clId="{2F815C8D-16F9-4EBF-8AB4-7F829C478E5E}" dt="2024-09-24T15:05:45.831" v="4654" actId="478"/>
        <pc:sldMkLst>
          <pc:docMk/>
          <pc:sldMk cId="2316326529" sldId="259"/>
        </pc:sldMkLst>
        <pc:spChg chg="del">
          <ac:chgData name="Chloe M Amoroso" userId="334e5502-d056-4a07-b6aa-682fc327f7b1" providerId="ADAL" clId="{2F815C8D-16F9-4EBF-8AB4-7F829C478E5E}" dt="2024-09-24T14:27:08.370" v="926" actId="478"/>
          <ac:spMkLst>
            <pc:docMk/>
            <pc:sldMk cId="2316326529" sldId="259"/>
            <ac:spMk id="3" creationId="{9500BFF7-54C6-CF80-8B99-9997C8669FFD}"/>
          </ac:spMkLst>
        </pc:spChg>
        <pc:spChg chg="del">
          <ac:chgData name="Chloe M Amoroso" userId="334e5502-d056-4a07-b6aa-682fc327f7b1" providerId="ADAL" clId="{2F815C8D-16F9-4EBF-8AB4-7F829C478E5E}" dt="2024-09-24T14:27:11" v="927" actId="478"/>
          <ac:spMkLst>
            <pc:docMk/>
            <pc:sldMk cId="2316326529" sldId="259"/>
            <ac:spMk id="5" creationId="{9F6DBAEF-F2D5-082B-3648-9F77F8806A2A}"/>
          </ac:spMkLst>
        </pc:spChg>
        <pc:spChg chg="add mod">
          <ac:chgData name="Chloe M Amoroso" userId="334e5502-d056-4a07-b6aa-682fc327f7b1" providerId="ADAL" clId="{2F815C8D-16F9-4EBF-8AB4-7F829C478E5E}" dt="2024-09-24T15:05:25.842" v="4650" actId="20577"/>
          <ac:spMkLst>
            <pc:docMk/>
            <pc:sldMk cId="2316326529" sldId="259"/>
            <ac:spMk id="7" creationId="{D240C423-A2CA-298D-67A5-98CDD060F602}"/>
          </ac:spMkLst>
        </pc:spChg>
        <pc:spChg chg="mod">
          <ac:chgData name="Chloe M Amoroso" userId="334e5502-d056-4a07-b6aa-682fc327f7b1" providerId="ADAL" clId="{2F815C8D-16F9-4EBF-8AB4-7F829C478E5E}" dt="2024-09-24T14:27:25.419" v="931" actId="12789"/>
          <ac:spMkLst>
            <pc:docMk/>
            <pc:sldMk cId="2316326529" sldId="259"/>
            <ac:spMk id="9" creationId="{176F9868-D6B6-7DBA-F40B-8E630B102586}"/>
          </ac:spMkLst>
        </pc:spChg>
        <pc:spChg chg="add del mod">
          <ac:chgData name="Chloe M Amoroso" userId="334e5502-d056-4a07-b6aa-682fc327f7b1" providerId="ADAL" clId="{2F815C8D-16F9-4EBF-8AB4-7F829C478E5E}" dt="2024-09-24T15:05:45.831" v="4654" actId="478"/>
          <ac:spMkLst>
            <pc:docMk/>
            <pc:sldMk cId="2316326529" sldId="259"/>
            <ac:spMk id="10" creationId="{7FFE6904-4AFA-3FA8-6343-6C1271FB545B}"/>
          </ac:spMkLst>
        </pc:spChg>
        <pc:spChg chg="del">
          <ac:chgData name="Chloe M Amoroso" userId="334e5502-d056-4a07-b6aa-682fc327f7b1" providerId="ADAL" clId="{2F815C8D-16F9-4EBF-8AB4-7F829C478E5E}" dt="2024-09-24T14:27:06.862" v="925" actId="478"/>
          <ac:spMkLst>
            <pc:docMk/>
            <pc:sldMk cId="2316326529" sldId="259"/>
            <ac:spMk id="11" creationId="{79837098-88E0-2CA0-5EA6-DCEB62D407AA}"/>
          </ac:spMkLst>
        </pc:spChg>
        <pc:picChg chg="add mod ord modCrop">
          <ac:chgData name="Chloe M Amoroso" userId="334e5502-d056-4a07-b6aa-682fc327f7b1" providerId="ADAL" clId="{2F815C8D-16F9-4EBF-8AB4-7F829C478E5E}" dt="2024-09-24T15:05:32.628" v="4651" actId="208"/>
          <ac:picMkLst>
            <pc:docMk/>
            <pc:sldMk cId="2316326529" sldId="259"/>
            <ac:picMk id="6" creationId="{A2FD7539-978E-E96E-99FA-D54934FC42BD}"/>
          </ac:picMkLst>
        </pc:picChg>
        <pc:picChg chg="del">
          <ac:chgData name="Chloe M Amoroso" userId="334e5502-d056-4a07-b6aa-682fc327f7b1" providerId="ADAL" clId="{2F815C8D-16F9-4EBF-8AB4-7F829C478E5E}" dt="2024-09-24T14:27:04.139" v="924" actId="478"/>
          <ac:picMkLst>
            <pc:docMk/>
            <pc:sldMk cId="2316326529" sldId="259"/>
            <ac:picMk id="8" creationId="{406C5269-CEF7-3BC8-E7A9-68B53FA8F61F}"/>
          </ac:picMkLst>
        </pc:picChg>
      </pc:sldChg>
      <pc:sldChg chg="addSp delSp modSp add mod">
        <pc:chgData name="Chloe M Amoroso" userId="334e5502-d056-4a07-b6aa-682fc327f7b1" providerId="ADAL" clId="{2F815C8D-16F9-4EBF-8AB4-7F829C478E5E}" dt="2024-09-24T15:19:21.642" v="5219" actId="478"/>
        <pc:sldMkLst>
          <pc:docMk/>
          <pc:sldMk cId="1224414105" sldId="260"/>
        </pc:sldMkLst>
        <pc:spChg chg="add del mod">
          <ac:chgData name="Chloe M Amoroso" userId="334e5502-d056-4a07-b6aa-682fc327f7b1" providerId="ADAL" clId="{2F815C8D-16F9-4EBF-8AB4-7F829C478E5E}" dt="2024-09-24T14:59:07.048" v="4163" actId="478"/>
          <ac:spMkLst>
            <pc:docMk/>
            <pc:sldMk cId="1224414105" sldId="260"/>
            <ac:spMk id="2" creationId="{D8B7CD17-4C1D-31F2-58AE-B945233E1E8D}"/>
          </ac:spMkLst>
        </pc:spChg>
        <pc:spChg chg="mod">
          <ac:chgData name="Chloe M Amoroso" userId="334e5502-d056-4a07-b6aa-682fc327f7b1" providerId="ADAL" clId="{2F815C8D-16F9-4EBF-8AB4-7F829C478E5E}" dt="2024-09-24T15:06:01.518" v="4659" actId="20577"/>
          <ac:spMkLst>
            <pc:docMk/>
            <pc:sldMk cId="1224414105" sldId="260"/>
            <ac:spMk id="3" creationId="{9500BFF7-54C6-CF80-8B99-9997C8669FFD}"/>
          </ac:spMkLst>
        </pc:spChg>
        <pc:spChg chg="mod">
          <ac:chgData name="Chloe M Amoroso" userId="334e5502-d056-4a07-b6aa-682fc327f7b1" providerId="ADAL" clId="{2F815C8D-16F9-4EBF-8AB4-7F829C478E5E}" dt="2024-09-24T15:06:01.788" v="4660" actId="20577"/>
          <ac:spMkLst>
            <pc:docMk/>
            <pc:sldMk cId="1224414105" sldId="260"/>
            <ac:spMk id="5" creationId="{9F6DBAEF-F2D5-082B-3648-9F77F8806A2A}"/>
          </ac:spMkLst>
        </pc:spChg>
        <pc:spChg chg="add mod">
          <ac:chgData name="Chloe M Amoroso" userId="334e5502-d056-4a07-b6aa-682fc327f7b1" providerId="ADAL" clId="{2F815C8D-16F9-4EBF-8AB4-7F829C478E5E}" dt="2024-09-24T14:58:36.781" v="4159"/>
          <ac:spMkLst>
            <pc:docMk/>
            <pc:sldMk cId="1224414105" sldId="260"/>
            <ac:spMk id="6" creationId="{0D313590-FF03-1EC5-71CE-C6D3C6CA5502}"/>
          </ac:spMkLst>
        </pc:spChg>
        <pc:spChg chg="add mod">
          <ac:chgData name="Chloe M Amoroso" userId="334e5502-d056-4a07-b6aa-682fc327f7b1" providerId="ADAL" clId="{2F815C8D-16F9-4EBF-8AB4-7F829C478E5E}" dt="2024-09-24T15:11:17.301" v="4872" actId="1076"/>
          <ac:spMkLst>
            <pc:docMk/>
            <pc:sldMk cId="1224414105" sldId="260"/>
            <ac:spMk id="7" creationId="{CFBE8E35-E736-2D79-D454-6458E0690307}"/>
          </ac:spMkLst>
        </pc:spChg>
        <pc:spChg chg="add mod">
          <ac:chgData name="Chloe M Amoroso" userId="334e5502-d056-4a07-b6aa-682fc327f7b1" providerId="ADAL" clId="{2F815C8D-16F9-4EBF-8AB4-7F829C478E5E}" dt="2024-09-24T15:11:56.252" v="5079" actId="20577"/>
          <ac:spMkLst>
            <pc:docMk/>
            <pc:sldMk cId="1224414105" sldId="260"/>
            <ac:spMk id="10" creationId="{825EEEC7-23E6-C46A-B029-AB2B7CAA49F0}"/>
          </ac:spMkLst>
        </pc:spChg>
        <pc:spChg chg="mod">
          <ac:chgData name="Chloe M Amoroso" userId="334e5502-d056-4a07-b6aa-682fc327f7b1" providerId="ADAL" clId="{2F815C8D-16F9-4EBF-8AB4-7F829C478E5E}" dt="2024-09-24T15:12:02.355" v="5080" actId="1076"/>
          <ac:spMkLst>
            <pc:docMk/>
            <pc:sldMk cId="1224414105" sldId="260"/>
            <ac:spMk id="11" creationId="{79837098-88E0-2CA0-5EA6-DCEB62D407AA}"/>
          </ac:spMkLst>
        </pc:spChg>
        <pc:spChg chg="add mod">
          <ac:chgData name="Chloe M Amoroso" userId="334e5502-d056-4a07-b6aa-682fc327f7b1" providerId="ADAL" clId="{2F815C8D-16F9-4EBF-8AB4-7F829C478E5E}" dt="2024-09-24T15:11:48.538" v="5075" actId="14100"/>
          <ac:spMkLst>
            <pc:docMk/>
            <pc:sldMk cId="1224414105" sldId="260"/>
            <ac:spMk id="12" creationId="{AC81F585-71CE-683B-ED3C-C42F324EA064}"/>
          </ac:spMkLst>
        </pc:spChg>
        <pc:picChg chg="mod ord modCrop">
          <ac:chgData name="Chloe M Amoroso" userId="334e5502-d056-4a07-b6aa-682fc327f7b1" providerId="ADAL" clId="{2F815C8D-16F9-4EBF-8AB4-7F829C478E5E}" dt="2024-09-24T15:10:40.690" v="4856" actId="732"/>
          <ac:picMkLst>
            <pc:docMk/>
            <pc:sldMk cId="1224414105" sldId="260"/>
            <ac:picMk id="8" creationId="{406C5269-CEF7-3BC8-E7A9-68B53FA8F61F}"/>
          </ac:picMkLst>
        </pc:picChg>
        <pc:picChg chg="add del mod">
          <ac:chgData name="Chloe M Amoroso" userId="334e5502-d056-4a07-b6aa-682fc327f7b1" providerId="ADAL" clId="{2F815C8D-16F9-4EBF-8AB4-7F829C478E5E}" dt="2024-09-24T15:19:21.642" v="5219" actId="478"/>
          <ac:picMkLst>
            <pc:docMk/>
            <pc:sldMk cId="1224414105" sldId="260"/>
            <ac:picMk id="14" creationId="{9A968DE1-66D5-F244-FBF5-0FC45B989DC0}"/>
          </ac:picMkLst>
        </pc:picChg>
      </pc:sldChg>
      <pc:sldChg chg="add del">
        <pc:chgData name="Chloe M Amoroso" userId="334e5502-d056-4a07-b6aa-682fc327f7b1" providerId="ADAL" clId="{2F815C8D-16F9-4EBF-8AB4-7F829C478E5E}" dt="2024-09-24T14:30:07.789" v="954" actId="47"/>
        <pc:sldMkLst>
          <pc:docMk/>
          <pc:sldMk cId="2610382330" sldId="260"/>
        </pc:sldMkLst>
      </pc:sldChg>
      <pc:sldChg chg="addSp delSp modSp add mod ord">
        <pc:chgData name="Chloe M Amoroso" userId="334e5502-d056-4a07-b6aa-682fc327f7b1" providerId="ADAL" clId="{2F815C8D-16F9-4EBF-8AB4-7F829C478E5E}" dt="2024-09-24T14:55:51.298" v="4035" actId="20577"/>
        <pc:sldMkLst>
          <pc:docMk/>
          <pc:sldMk cId="2941969871" sldId="261"/>
        </pc:sldMkLst>
        <pc:spChg chg="add del mod">
          <ac:chgData name="Chloe M Amoroso" userId="334e5502-d056-4a07-b6aa-682fc327f7b1" providerId="ADAL" clId="{2F815C8D-16F9-4EBF-8AB4-7F829C478E5E}" dt="2024-09-24T14:32:30.719" v="992" actId="478"/>
          <ac:spMkLst>
            <pc:docMk/>
            <pc:sldMk cId="2941969871" sldId="261"/>
            <ac:spMk id="3" creationId="{CCABE6B7-707B-4D10-5878-5D12B453F4D0}"/>
          </ac:spMkLst>
        </pc:spChg>
        <pc:spChg chg="del">
          <ac:chgData name="Chloe M Amoroso" userId="334e5502-d056-4a07-b6aa-682fc327f7b1" providerId="ADAL" clId="{2F815C8D-16F9-4EBF-8AB4-7F829C478E5E}" dt="2024-09-24T14:31:19.281" v="982" actId="478"/>
          <ac:spMkLst>
            <pc:docMk/>
            <pc:sldMk cId="2941969871" sldId="261"/>
            <ac:spMk id="4" creationId="{F804CE83-29EE-50A7-5384-215FE58D8EF3}"/>
          </ac:spMkLst>
        </pc:spChg>
        <pc:spChg chg="del">
          <ac:chgData name="Chloe M Amoroso" userId="334e5502-d056-4a07-b6aa-682fc327f7b1" providerId="ADAL" clId="{2F815C8D-16F9-4EBF-8AB4-7F829C478E5E}" dt="2024-09-24T14:31:04.499" v="978" actId="478"/>
          <ac:spMkLst>
            <pc:docMk/>
            <pc:sldMk cId="2941969871" sldId="261"/>
            <ac:spMk id="5" creationId="{9F6DBAEF-F2D5-082B-3648-9F77F8806A2A}"/>
          </ac:spMkLst>
        </pc:spChg>
        <pc:spChg chg="add mod">
          <ac:chgData name="Chloe M Amoroso" userId="334e5502-d056-4a07-b6aa-682fc327f7b1" providerId="ADAL" clId="{2F815C8D-16F9-4EBF-8AB4-7F829C478E5E}" dt="2024-09-24T14:52:37.138" v="3814" actId="12789"/>
          <ac:spMkLst>
            <pc:docMk/>
            <pc:sldMk cId="2941969871" sldId="261"/>
            <ac:spMk id="6" creationId="{49A5841F-C8DC-2318-1EAD-444FA0106DAA}"/>
          </ac:spMkLst>
        </pc:spChg>
        <pc:spChg chg="add del mod">
          <ac:chgData name="Chloe M Amoroso" userId="334e5502-d056-4a07-b6aa-682fc327f7b1" providerId="ADAL" clId="{2F815C8D-16F9-4EBF-8AB4-7F829C478E5E}" dt="2024-09-24T14:54:37.633" v="3980" actId="478"/>
          <ac:spMkLst>
            <pc:docMk/>
            <pc:sldMk cId="2941969871" sldId="261"/>
            <ac:spMk id="7" creationId="{452A2491-3E0E-B771-3847-6E50CE179F16}"/>
          </ac:spMkLst>
        </pc:spChg>
        <pc:spChg chg="del">
          <ac:chgData name="Chloe M Amoroso" userId="334e5502-d056-4a07-b6aa-682fc327f7b1" providerId="ADAL" clId="{2F815C8D-16F9-4EBF-8AB4-7F829C478E5E}" dt="2024-09-24T14:31:08.272" v="981" actId="478"/>
          <ac:spMkLst>
            <pc:docMk/>
            <pc:sldMk cId="2941969871" sldId="261"/>
            <ac:spMk id="9" creationId="{176F9868-D6B6-7DBA-F40B-8E630B102586}"/>
          </ac:spMkLst>
        </pc:spChg>
        <pc:spChg chg="add del mod">
          <ac:chgData name="Chloe M Amoroso" userId="334e5502-d056-4a07-b6aa-682fc327f7b1" providerId="ADAL" clId="{2F815C8D-16F9-4EBF-8AB4-7F829C478E5E}" dt="2024-09-24T14:54:54.758" v="3987" actId="478"/>
          <ac:spMkLst>
            <pc:docMk/>
            <pc:sldMk cId="2941969871" sldId="261"/>
            <ac:spMk id="10" creationId="{3EB5CB01-4291-BD29-02C8-CD8FA7626F09}"/>
          </ac:spMkLst>
        </pc:spChg>
        <pc:spChg chg="add mod">
          <ac:chgData name="Chloe M Amoroso" userId="334e5502-d056-4a07-b6aa-682fc327f7b1" providerId="ADAL" clId="{2F815C8D-16F9-4EBF-8AB4-7F829C478E5E}" dt="2024-09-24T14:55:51.298" v="4035" actId="20577"/>
          <ac:spMkLst>
            <pc:docMk/>
            <pc:sldMk cId="2941969871" sldId="261"/>
            <ac:spMk id="11" creationId="{CFAB708D-8C9A-4DD2-E5AF-CE3E1D1A0201}"/>
          </ac:spMkLst>
        </pc:spChg>
        <pc:graphicFrameChg chg="del modGraphic">
          <ac:chgData name="Chloe M Amoroso" userId="334e5502-d056-4a07-b6aa-682fc327f7b1" providerId="ADAL" clId="{2F815C8D-16F9-4EBF-8AB4-7F829C478E5E}" dt="2024-09-24T14:31:07.669" v="980" actId="478"/>
          <ac:graphicFrameMkLst>
            <pc:docMk/>
            <pc:sldMk cId="2941969871" sldId="261"/>
            <ac:graphicFrameMk id="2" creationId="{37CF2469-45DB-D9A5-4AC2-916C07CCCC89}"/>
          </ac:graphicFrameMkLst>
        </pc:graphicFrameChg>
      </pc:sldChg>
      <pc:sldChg chg="addSp delSp modSp add mod">
        <pc:chgData name="Chloe M Amoroso" userId="334e5502-d056-4a07-b6aa-682fc327f7b1" providerId="ADAL" clId="{2F815C8D-16F9-4EBF-8AB4-7F829C478E5E}" dt="2024-09-24T15:07:00.800" v="4668" actId="1076"/>
        <pc:sldMkLst>
          <pc:docMk/>
          <pc:sldMk cId="2292189967" sldId="262"/>
        </pc:sldMkLst>
        <pc:spChg chg="add mod">
          <ac:chgData name="Chloe M Amoroso" userId="334e5502-d056-4a07-b6aa-682fc327f7b1" providerId="ADAL" clId="{2F815C8D-16F9-4EBF-8AB4-7F829C478E5E}" dt="2024-09-24T15:06:46.852" v="4666" actId="1076"/>
          <ac:spMkLst>
            <pc:docMk/>
            <pc:sldMk cId="2292189967" sldId="262"/>
            <ac:spMk id="3" creationId="{FBB5F203-F6F8-3E79-A6BA-9517CD049823}"/>
          </ac:spMkLst>
        </pc:spChg>
        <pc:spChg chg="add mod">
          <ac:chgData name="Chloe M Amoroso" userId="334e5502-d056-4a07-b6aa-682fc327f7b1" providerId="ADAL" clId="{2F815C8D-16F9-4EBF-8AB4-7F829C478E5E}" dt="2024-09-24T15:07:00.800" v="4668" actId="1076"/>
          <ac:spMkLst>
            <pc:docMk/>
            <pc:sldMk cId="2292189967" sldId="262"/>
            <ac:spMk id="5" creationId="{22E91962-17F5-5E3B-09F1-F1D8C755AE8F}"/>
          </ac:spMkLst>
        </pc:spChg>
        <pc:spChg chg="add mod">
          <ac:chgData name="Chloe M Amoroso" userId="334e5502-d056-4a07-b6aa-682fc327f7b1" providerId="ADAL" clId="{2F815C8D-16F9-4EBF-8AB4-7F829C478E5E}" dt="2024-09-24T15:06:46.852" v="4666" actId="1076"/>
          <ac:spMkLst>
            <pc:docMk/>
            <pc:sldMk cId="2292189967" sldId="262"/>
            <ac:spMk id="7" creationId="{32736895-3DC9-8C5C-BBF3-5F545ECC55B2}"/>
          </ac:spMkLst>
        </pc:spChg>
        <pc:graphicFrameChg chg="add mod modGraphic">
          <ac:chgData name="Chloe M Amoroso" userId="334e5502-d056-4a07-b6aa-682fc327f7b1" providerId="ADAL" clId="{2F815C8D-16F9-4EBF-8AB4-7F829C478E5E}" dt="2024-09-24T15:07:00.800" v="4668" actId="1076"/>
          <ac:graphicFrameMkLst>
            <pc:docMk/>
            <pc:sldMk cId="2292189967" sldId="262"/>
            <ac:graphicFrameMk id="2" creationId="{85609868-3BB0-51BF-E528-0DB664207B73}"/>
          </ac:graphicFrameMkLst>
        </pc:graphicFrameChg>
        <pc:picChg chg="del">
          <ac:chgData name="Chloe M Amoroso" userId="334e5502-d056-4a07-b6aa-682fc327f7b1" providerId="ADAL" clId="{2F815C8D-16F9-4EBF-8AB4-7F829C478E5E}" dt="2024-09-24T15:01:46.948" v="4508" actId="478"/>
          <ac:picMkLst>
            <pc:docMk/>
            <pc:sldMk cId="2292189967" sldId="262"/>
            <ac:picMk id="6" creationId="{A2FD7539-978E-E96E-99FA-D54934FC42BD}"/>
          </ac:picMkLst>
        </pc:picChg>
      </pc:sldChg>
      <pc:sldChg chg="add del">
        <pc:chgData name="Chloe M Amoroso" userId="334e5502-d056-4a07-b6aa-682fc327f7b1" providerId="ADAL" clId="{2F815C8D-16F9-4EBF-8AB4-7F829C478E5E}" dt="2024-09-24T15:37:57.567" v="5533" actId="47"/>
        <pc:sldMkLst>
          <pc:docMk/>
          <pc:sldMk cId="4206768512" sldId="263"/>
        </pc:sldMkLst>
      </pc:sldChg>
      <pc:sldChg chg="add del replId">
        <pc:chgData name="Chloe M Amoroso" userId="334e5502-d056-4a07-b6aa-682fc327f7b1" providerId="ADAL" clId="{2F815C8D-16F9-4EBF-8AB4-7F829C478E5E}" dt="2024-09-24T15:37:57.567" v="5533" actId="47"/>
        <pc:sldMkLst>
          <pc:docMk/>
          <pc:sldMk cId="1852764575" sldId="264"/>
        </pc:sldMkLst>
      </pc:sldChg>
      <pc:sldChg chg="add del replId">
        <pc:chgData name="Chloe M Amoroso" userId="334e5502-d056-4a07-b6aa-682fc327f7b1" providerId="ADAL" clId="{2F815C8D-16F9-4EBF-8AB4-7F829C478E5E}" dt="2024-09-24T15:37:57.567" v="5533" actId="47"/>
        <pc:sldMkLst>
          <pc:docMk/>
          <pc:sldMk cId="2251213942" sldId="265"/>
        </pc:sldMkLst>
      </pc:sldChg>
      <pc:sldChg chg="add del replId">
        <pc:chgData name="Chloe M Amoroso" userId="334e5502-d056-4a07-b6aa-682fc327f7b1" providerId="ADAL" clId="{2F815C8D-16F9-4EBF-8AB4-7F829C478E5E}" dt="2024-09-24T15:37:57.567" v="5533" actId="47"/>
        <pc:sldMkLst>
          <pc:docMk/>
          <pc:sldMk cId="500736800" sldId="266"/>
        </pc:sldMkLst>
      </pc:sldChg>
      <pc:sldChg chg="add del">
        <pc:chgData name="Chloe M Amoroso" userId="334e5502-d056-4a07-b6aa-682fc327f7b1" providerId="ADAL" clId="{2F815C8D-16F9-4EBF-8AB4-7F829C478E5E}" dt="2024-09-24T15:37:57.567" v="5533" actId="47"/>
        <pc:sldMkLst>
          <pc:docMk/>
          <pc:sldMk cId="1000388969" sldId="267"/>
        </pc:sldMkLst>
      </pc:sldChg>
      <pc:sldChg chg="add del replId">
        <pc:chgData name="Chloe M Amoroso" userId="334e5502-d056-4a07-b6aa-682fc327f7b1" providerId="ADAL" clId="{2F815C8D-16F9-4EBF-8AB4-7F829C478E5E}" dt="2024-09-24T15:37:57.567" v="5533" actId="47"/>
        <pc:sldMkLst>
          <pc:docMk/>
          <pc:sldMk cId="2525409438" sldId="268"/>
        </pc:sldMkLst>
      </pc:sldChg>
      <pc:sldChg chg="add del replId">
        <pc:chgData name="Chloe M Amoroso" userId="334e5502-d056-4a07-b6aa-682fc327f7b1" providerId="ADAL" clId="{2F815C8D-16F9-4EBF-8AB4-7F829C478E5E}" dt="2024-09-24T15:37:57.567" v="5533" actId="47"/>
        <pc:sldMkLst>
          <pc:docMk/>
          <pc:sldMk cId="520738143" sldId="269"/>
        </pc:sldMkLst>
      </pc:sldChg>
      <pc:sldChg chg="add del replId">
        <pc:chgData name="Chloe M Amoroso" userId="334e5502-d056-4a07-b6aa-682fc327f7b1" providerId="ADAL" clId="{2F815C8D-16F9-4EBF-8AB4-7F829C478E5E}" dt="2024-09-24T15:37:57.567" v="5533" actId="47"/>
        <pc:sldMkLst>
          <pc:docMk/>
          <pc:sldMk cId="805280033" sldId="270"/>
        </pc:sldMkLst>
      </pc:sldChg>
      <pc:sldChg chg="add del">
        <pc:chgData name="Chloe M Amoroso" userId="334e5502-d056-4a07-b6aa-682fc327f7b1" providerId="ADAL" clId="{2F815C8D-16F9-4EBF-8AB4-7F829C478E5E}" dt="2024-09-24T15:37:57.567" v="5533" actId="47"/>
        <pc:sldMkLst>
          <pc:docMk/>
          <pc:sldMk cId="206285470" sldId="271"/>
        </pc:sldMkLst>
      </pc:sldChg>
      <pc:sldChg chg="add del replId">
        <pc:chgData name="Chloe M Amoroso" userId="334e5502-d056-4a07-b6aa-682fc327f7b1" providerId="ADAL" clId="{2F815C8D-16F9-4EBF-8AB4-7F829C478E5E}" dt="2024-09-24T15:37:57.567" v="5533" actId="47"/>
        <pc:sldMkLst>
          <pc:docMk/>
          <pc:sldMk cId="2530791866" sldId="272"/>
        </pc:sldMkLst>
      </pc:sldChg>
      <pc:sldChg chg="add del replId">
        <pc:chgData name="Chloe M Amoroso" userId="334e5502-d056-4a07-b6aa-682fc327f7b1" providerId="ADAL" clId="{2F815C8D-16F9-4EBF-8AB4-7F829C478E5E}" dt="2024-09-24T15:37:57.567" v="5533" actId="47"/>
        <pc:sldMkLst>
          <pc:docMk/>
          <pc:sldMk cId="2980899896" sldId="273"/>
        </pc:sldMkLst>
      </pc:sldChg>
      <pc:sldChg chg="add del replId">
        <pc:chgData name="Chloe M Amoroso" userId="334e5502-d056-4a07-b6aa-682fc327f7b1" providerId="ADAL" clId="{2F815C8D-16F9-4EBF-8AB4-7F829C478E5E}" dt="2024-09-24T15:37:57.567" v="5533" actId="47"/>
        <pc:sldMkLst>
          <pc:docMk/>
          <pc:sldMk cId="1140837624" sldId="274"/>
        </pc:sldMkLst>
      </pc:sldChg>
      <pc:sldChg chg="add del">
        <pc:chgData name="Chloe M Amoroso" userId="334e5502-d056-4a07-b6aa-682fc327f7b1" providerId="ADAL" clId="{2F815C8D-16F9-4EBF-8AB4-7F829C478E5E}" dt="2024-09-24T15:37:57.567" v="5533" actId="47"/>
        <pc:sldMkLst>
          <pc:docMk/>
          <pc:sldMk cId="4273062067" sldId="275"/>
        </pc:sldMkLst>
      </pc:sldChg>
      <pc:sldChg chg="add del replId">
        <pc:chgData name="Chloe M Amoroso" userId="334e5502-d056-4a07-b6aa-682fc327f7b1" providerId="ADAL" clId="{2F815C8D-16F9-4EBF-8AB4-7F829C478E5E}" dt="2024-09-24T15:37:57.567" v="5533" actId="47"/>
        <pc:sldMkLst>
          <pc:docMk/>
          <pc:sldMk cId="555842753" sldId="276"/>
        </pc:sldMkLst>
      </pc:sldChg>
      <pc:sldChg chg="add del replId">
        <pc:chgData name="Chloe M Amoroso" userId="334e5502-d056-4a07-b6aa-682fc327f7b1" providerId="ADAL" clId="{2F815C8D-16F9-4EBF-8AB4-7F829C478E5E}" dt="2024-09-24T15:37:57.567" v="5533" actId="47"/>
        <pc:sldMkLst>
          <pc:docMk/>
          <pc:sldMk cId="2396809951" sldId="277"/>
        </pc:sldMkLst>
      </pc:sldChg>
      <pc:sldChg chg="add del replId">
        <pc:chgData name="Chloe M Amoroso" userId="334e5502-d056-4a07-b6aa-682fc327f7b1" providerId="ADAL" clId="{2F815C8D-16F9-4EBF-8AB4-7F829C478E5E}" dt="2024-09-24T15:37:57.567" v="5533" actId="47"/>
        <pc:sldMkLst>
          <pc:docMk/>
          <pc:sldMk cId="1452260186" sldId="278"/>
        </pc:sldMkLst>
      </pc:sldChg>
      <pc:sldChg chg="add del">
        <pc:chgData name="Chloe M Amoroso" userId="334e5502-d056-4a07-b6aa-682fc327f7b1" providerId="ADAL" clId="{2F815C8D-16F9-4EBF-8AB4-7F829C478E5E}" dt="2024-09-24T15:37:57.567" v="5533" actId="47"/>
        <pc:sldMkLst>
          <pc:docMk/>
          <pc:sldMk cId="2735714951" sldId="279"/>
        </pc:sldMkLst>
      </pc:sldChg>
      <pc:sldChg chg="add del replId">
        <pc:chgData name="Chloe M Amoroso" userId="334e5502-d056-4a07-b6aa-682fc327f7b1" providerId="ADAL" clId="{2F815C8D-16F9-4EBF-8AB4-7F829C478E5E}" dt="2024-09-24T15:37:57.567" v="5533" actId="47"/>
        <pc:sldMkLst>
          <pc:docMk/>
          <pc:sldMk cId="2129238289" sldId="280"/>
        </pc:sldMkLst>
      </pc:sldChg>
      <pc:sldChg chg="add del replId">
        <pc:chgData name="Chloe M Amoroso" userId="334e5502-d056-4a07-b6aa-682fc327f7b1" providerId="ADAL" clId="{2F815C8D-16F9-4EBF-8AB4-7F829C478E5E}" dt="2024-09-24T15:37:57.567" v="5533" actId="47"/>
        <pc:sldMkLst>
          <pc:docMk/>
          <pc:sldMk cId="3553618489" sldId="281"/>
        </pc:sldMkLst>
      </pc:sldChg>
      <pc:sldChg chg="add del replId">
        <pc:chgData name="Chloe M Amoroso" userId="334e5502-d056-4a07-b6aa-682fc327f7b1" providerId="ADAL" clId="{2F815C8D-16F9-4EBF-8AB4-7F829C478E5E}" dt="2024-09-24T15:37:57.567" v="5533" actId="47"/>
        <pc:sldMkLst>
          <pc:docMk/>
          <pc:sldMk cId="704159909" sldId="282"/>
        </pc:sldMkLst>
      </pc:sldChg>
      <pc:sldChg chg="add del">
        <pc:chgData name="Chloe M Amoroso" userId="334e5502-d056-4a07-b6aa-682fc327f7b1" providerId="ADAL" clId="{2F815C8D-16F9-4EBF-8AB4-7F829C478E5E}" dt="2024-09-24T15:37:57.567" v="5533" actId="47"/>
        <pc:sldMkLst>
          <pc:docMk/>
          <pc:sldMk cId="2768199127" sldId="283"/>
        </pc:sldMkLst>
      </pc:sldChg>
      <pc:sldChg chg="add del replId">
        <pc:chgData name="Chloe M Amoroso" userId="334e5502-d056-4a07-b6aa-682fc327f7b1" providerId="ADAL" clId="{2F815C8D-16F9-4EBF-8AB4-7F829C478E5E}" dt="2024-09-24T15:37:57.567" v="5533" actId="47"/>
        <pc:sldMkLst>
          <pc:docMk/>
          <pc:sldMk cId="3073564179" sldId="284"/>
        </pc:sldMkLst>
      </pc:sldChg>
      <pc:sldChg chg="add del replId">
        <pc:chgData name="Chloe M Amoroso" userId="334e5502-d056-4a07-b6aa-682fc327f7b1" providerId="ADAL" clId="{2F815C8D-16F9-4EBF-8AB4-7F829C478E5E}" dt="2024-09-24T15:37:57.567" v="5533" actId="47"/>
        <pc:sldMkLst>
          <pc:docMk/>
          <pc:sldMk cId="624581758" sldId="285"/>
        </pc:sldMkLst>
      </pc:sldChg>
      <pc:sldChg chg="add del replId">
        <pc:chgData name="Chloe M Amoroso" userId="334e5502-d056-4a07-b6aa-682fc327f7b1" providerId="ADAL" clId="{2F815C8D-16F9-4EBF-8AB4-7F829C478E5E}" dt="2024-09-24T15:37:57.567" v="5533" actId="47"/>
        <pc:sldMkLst>
          <pc:docMk/>
          <pc:sldMk cId="226831560" sldId="286"/>
        </pc:sldMkLst>
      </pc:sldChg>
      <pc:sldChg chg="add del">
        <pc:chgData name="Chloe M Amoroso" userId="334e5502-d056-4a07-b6aa-682fc327f7b1" providerId="ADAL" clId="{2F815C8D-16F9-4EBF-8AB4-7F829C478E5E}" dt="2024-09-24T15:37:57.567" v="5533" actId="47"/>
        <pc:sldMkLst>
          <pc:docMk/>
          <pc:sldMk cId="3835221595" sldId="287"/>
        </pc:sldMkLst>
      </pc:sldChg>
      <pc:sldChg chg="add del replId">
        <pc:chgData name="Chloe M Amoroso" userId="334e5502-d056-4a07-b6aa-682fc327f7b1" providerId="ADAL" clId="{2F815C8D-16F9-4EBF-8AB4-7F829C478E5E}" dt="2024-09-24T15:37:57.567" v="5533" actId="47"/>
        <pc:sldMkLst>
          <pc:docMk/>
          <pc:sldMk cId="3935049805" sldId="288"/>
        </pc:sldMkLst>
      </pc:sldChg>
      <pc:sldChg chg="add del replId">
        <pc:chgData name="Chloe M Amoroso" userId="334e5502-d056-4a07-b6aa-682fc327f7b1" providerId="ADAL" clId="{2F815C8D-16F9-4EBF-8AB4-7F829C478E5E}" dt="2024-09-24T15:37:57.567" v="5533" actId="47"/>
        <pc:sldMkLst>
          <pc:docMk/>
          <pc:sldMk cId="4114157154" sldId="289"/>
        </pc:sldMkLst>
      </pc:sldChg>
      <pc:sldChg chg="add del replId">
        <pc:chgData name="Chloe M Amoroso" userId="334e5502-d056-4a07-b6aa-682fc327f7b1" providerId="ADAL" clId="{2F815C8D-16F9-4EBF-8AB4-7F829C478E5E}" dt="2024-09-24T15:37:57.567" v="5533" actId="47"/>
        <pc:sldMkLst>
          <pc:docMk/>
          <pc:sldMk cId="1296873595" sldId="290"/>
        </pc:sldMkLst>
      </pc:sldChg>
      <pc:sldChg chg="add del">
        <pc:chgData name="Chloe M Amoroso" userId="334e5502-d056-4a07-b6aa-682fc327f7b1" providerId="ADAL" clId="{2F815C8D-16F9-4EBF-8AB4-7F829C478E5E}" dt="2024-09-24T15:37:57.567" v="5533" actId="47"/>
        <pc:sldMkLst>
          <pc:docMk/>
          <pc:sldMk cId="489069221" sldId="291"/>
        </pc:sldMkLst>
      </pc:sldChg>
      <pc:sldChg chg="add del replId">
        <pc:chgData name="Chloe M Amoroso" userId="334e5502-d056-4a07-b6aa-682fc327f7b1" providerId="ADAL" clId="{2F815C8D-16F9-4EBF-8AB4-7F829C478E5E}" dt="2024-09-24T15:37:57.567" v="5533" actId="47"/>
        <pc:sldMkLst>
          <pc:docMk/>
          <pc:sldMk cId="2402888541" sldId="292"/>
        </pc:sldMkLst>
      </pc:sldChg>
      <pc:sldChg chg="add del replId">
        <pc:chgData name="Chloe M Amoroso" userId="334e5502-d056-4a07-b6aa-682fc327f7b1" providerId="ADAL" clId="{2F815C8D-16F9-4EBF-8AB4-7F829C478E5E}" dt="2024-09-24T15:37:57.567" v="5533" actId="47"/>
        <pc:sldMkLst>
          <pc:docMk/>
          <pc:sldMk cId="3113048619" sldId="293"/>
        </pc:sldMkLst>
      </pc:sldChg>
      <pc:sldChg chg="add del replId">
        <pc:chgData name="Chloe M Amoroso" userId="334e5502-d056-4a07-b6aa-682fc327f7b1" providerId="ADAL" clId="{2F815C8D-16F9-4EBF-8AB4-7F829C478E5E}" dt="2024-09-24T15:37:57.567" v="5533" actId="47"/>
        <pc:sldMkLst>
          <pc:docMk/>
          <pc:sldMk cId="3448614133" sldId="294"/>
        </pc:sldMkLst>
      </pc:sldChg>
      <pc:sldChg chg="add del">
        <pc:chgData name="Chloe M Amoroso" userId="334e5502-d056-4a07-b6aa-682fc327f7b1" providerId="ADAL" clId="{2F815C8D-16F9-4EBF-8AB4-7F829C478E5E}" dt="2024-09-24T15:37:57.567" v="5533" actId="47"/>
        <pc:sldMkLst>
          <pc:docMk/>
          <pc:sldMk cId="23021410" sldId="295"/>
        </pc:sldMkLst>
      </pc:sldChg>
      <pc:sldChg chg="add del replId">
        <pc:chgData name="Chloe M Amoroso" userId="334e5502-d056-4a07-b6aa-682fc327f7b1" providerId="ADAL" clId="{2F815C8D-16F9-4EBF-8AB4-7F829C478E5E}" dt="2024-09-24T15:37:57.567" v="5533" actId="47"/>
        <pc:sldMkLst>
          <pc:docMk/>
          <pc:sldMk cId="3619572382" sldId="296"/>
        </pc:sldMkLst>
      </pc:sldChg>
      <pc:sldChg chg="add del replId">
        <pc:chgData name="Chloe M Amoroso" userId="334e5502-d056-4a07-b6aa-682fc327f7b1" providerId="ADAL" clId="{2F815C8D-16F9-4EBF-8AB4-7F829C478E5E}" dt="2024-09-24T15:37:57.567" v="5533" actId="47"/>
        <pc:sldMkLst>
          <pc:docMk/>
          <pc:sldMk cId="1676057680" sldId="297"/>
        </pc:sldMkLst>
      </pc:sldChg>
      <pc:sldChg chg="add del replId">
        <pc:chgData name="Chloe M Amoroso" userId="334e5502-d056-4a07-b6aa-682fc327f7b1" providerId="ADAL" clId="{2F815C8D-16F9-4EBF-8AB4-7F829C478E5E}" dt="2024-09-24T15:37:57.567" v="5533" actId="47"/>
        <pc:sldMkLst>
          <pc:docMk/>
          <pc:sldMk cId="3833871130" sldId="298"/>
        </pc:sldMkLst>
      </pc:sldChg>
      <pc:sldChg chg="add del">
        <pc:chgData name="Chloe M Amoroso" userId="334e5502-d056-4a07-b6aa-682fc327f7b1" providerId="ADAL" clId="{2F815C8D-16F9-4EBF-8AB4-7F829C478E5E}" dt="2024-09-24T15:37:57.567" v="5533" actId="47"/>
        <pc:sldMkLst>
          <pc:docMk/>
          <pc:sldMk cId="4173999440" sldId="299"/>
        </pc:sldMkLst>
      </pc:sldChg>
      <pc:sldChg chg="add del replId">
        <pc:chgData name="Chloe M Amoroso" userId="334e5502-d056-4a07-b6aa-682fc327f7b1" providerId="ADAL" clId="{2F815C8D-16F9-4EBF-8AB4-7F829C478E5E}" dt="2024-09-24T15:37:57.567" v="5533" actId="47"/>
        <pc:sldMkLst>
          <pc:docMk/>
          <pc:sldMk cId="1321643701" sldId="300"/>
        </pc:sldMkLst>
      </pc:sldChg>
      <pc:sldChg chg="add del replId">
        <pc:chgData name="Chloe M Amoroso" userId="334e5502-d056-4a07-b6aa-682fc327f7b1" providerId="ADAL" clId="{2F815C8D-16F9-4EBF-8AB4-7F829C478E5E}" dt="2024-09-24T15:37:57.567" v="5533" actId="47"/>
        <pc:sldMkLst>
          <pc:docMk/>
          <pc:sldMk cId="4217292517" sldId="301"/>
        </pc:sldMkLst>
      </pc:sldChg>
      <pc:sldChg chg="add del replId">
        <pc:chgData name="Chloe M Amoroso" userId="334e5502-d056-4a07-b6aa-682fc327f7b1" providerId="ADAL" clId="{2F815C8D-16F9-4EBF-8AB4-7F829C478E5E}" dt="2024-09-24T15:37:57.567" v="5533" actId="47"/>
        <pc:sldMkLst>
          <pc:docMk/>
          <pc:sldMk cId="1937200370" sldId="302"/>
        </pc:sldMkLst>
      </pc:sldChg>
      <pc:sldChg chg="add del">
        <pc:chgData name="Chloe M Amoroso" userId="334e5502-d056-4a07-b6aa-682fc327f7b1" providerId="ADAL" clId="{2F815C8D-16F9-4EBF-8AB4-7F829C478E5E}" dt="2024-09-24T15:37:57.567" v="5533" actId="47"/>
        <pc:sldMkLst>
          <pc:docMk/>
          <pc:sldMk cId="2289202072" sldId="303"/>
        </pc:sldMkLst>
      </pc:sldChg>
      <pc:sldChg chg="add del replId">
        <pc:chgData name="Chloe M Amoroso" userId="334e5502-d056-4a07-b6aa-682fc327f7b1" providerId="ADAL" clId="{2F815C8D-16F9-4EBF-8AB4-7F829C478E5E}" dt="2024-09-24T15:37:57.567" v="5533" actId="47"/>
        <pc:sldMkLst>
          <pc:docMk/>
          <pc:sldMk cId="1188240085" sldId="304"/>
        </pc:sldMkLst>
      </pc:sldChg>
      <pc:sldChg chg="add del replId">
        <pc:chgData name="Chloe M Amoroso" userId="334e5502-d056-4a07-b6aa-682fc327f7b1" providerId="ADAL" clId="{2F815C8D-16F9-4EBF-8AB4-7F829C478E5E}" dt="2024-09-24T15:37:57.567" v="5533" actId="47"/>
        <pc:sldMkLst>
          <pc:docMk/>
          <pc:sldMk cId="837024871" sldId="305"/>
        </pc:sldMkLst>
      </pc:sldChg>
      <pc:sldChg chg="add del replId">
        <pc:chgData name="Chloe M Amoroso" userId="334e5502-d056-4a07-b6aa-682fc327f7b1" providerId="ADAL" clId="{2F815C8D-16F9-4EBF-8AB4-7F829C478E5E}" dt="2024-09-24T15:37:57.567" v="5533" actId="47"/>
        <pc:sldMkLst>
          <pc:docMk/>
          <pc:sldMk cId="3741521486" sldId="306"/>
        </pc:sldMkLst>
      </pc:sldChg>
      <pc:sldChg chg="add del">
        <pc:chgData name="Chloe M Amoroso" userId="334e5502-d056-4a07-b6aa-682fc327f7b1" providerId="ADAL" clId="{2F815C8D-16F9-4EBF-8AB4-7F829C478E5E}" dt="2024-09-24T15:37:57.567" v="5533" actId="47"/>
        <pc:sldMkLst>
          <pc:docMk/>
          <pc:sldMk cId="768696488" sldId="307"/>
        </pc:sldMkLst>
      </pc:sldChg>
      <pc:sldChg chg="add del replId">
        <pc:chgData name="Chloe M Amoroso" userId="334e5502-d056-4a07-b6aa-682fc327f7b1" providerId="ADAL" clId="{2F815C8D-16F9-4EBF-8AB4-7F829C478E5E}" dt="2024-09-24T15:37:57.567" v="5533" actId="47"/>
        <pc:sldMkLst>
          <pc:docMk/>
          <pc:sldMk cId="1694526170" sldId="308"/>
        </pc:sldMkLst>
      </pc:sldChg>
      <pc:sldChg chg="add del replId">
        <pc:chgData name="Chloe M Amoroso" userId="334e5502-d056-4a07-b6aa-682fc327f7b1" providerId="ADAL" clId="{2F815C8D-16F9-4EBF-8AB4-7F829C478E5E}" dt="2024-09-24T15:37:57.567" v="5533" actId="47"/>
        <pc:sldMkLst>
          <pc:docMk/>
          <pc:sldMk cId="3546536047" sldId="309"/>
        </pc:sldMkLst>
      </pc:sldChg>
      <pc:sldChg chg="add del replId">
        <pc:chgData name="Chloe M Amoroso" userId="334e5502-d056-4a07-b6aa-682fc327f7b1" providerId="ADAL" clId="{2F815C8D-16F9-4EBF-8AB4-7F829C478E5E}" dt="2024-09-24T15:37:57.567" v="5533" actId="47"/>
        <pc:sldMkLst>
          <pc:docMk/>
          <pc:sldMk cId="2646384101" sldId="310"/>
        </pc:sldMkLst>
      </pc:sldChg>
      <pc:sldChg chg="addSp delSp modSp add mod">
        <pc:chgData name="Chloe M Amoroso" userId="334e5502-d056-4a07-b6aa-682fc327f7b1" providerId="ADAL" clId="{2F815C8D-16F9-4EBF-8AB4-7F829C478E5E}" dt="2024-09-24T15:37:09.427" v="5531" actId="1076"/>
        <pc:sldMkLst>
          <pc:docMk/>
          <pc:sldMk cId="672797666" sldId="311"/>
        </pc:sldMkLst>
        <pc:spChg chg="add mod">
          <ac:chgData name="Chloe M Amoroso" userId="334e5502-d056-4a07-b6aa-682fc327f7b1" providerId="ADAL" clId="{2F815C8D-16F9-4EBF-8AB4-7F829C478E5E}" dt="2024-09-24T15:21:10.809" v="5265" actId="207"/>
          <ac:spMkLst>
            <pc:docMk/>
            <pc:sldMk cId="672797666" sldId="311"/>
            <ac:spMk id="3" creationId="{ED2319FF-BABA-B1C1-2CDE-3A40F5F32484}"/>
          </ac:spMkLst>
        </pc:spChg>
        <pc:spChg chg="mod">
          <ac:chgData name="Chloe M Amoroso" userId="334e5502-d056-4a07-b6aa-682fc327f7b1" providerId="ADAL" clId="{2F815C8D-16F9-4EBF-8AB4-7F829C478E5E}" dt="2024-09-24T15:20:42.238" v="5255" actId="20577"/>
          <ac:spMkLst>
            <pc:docMk/>
            <pc:sldMk cId="672797666" sldId="311"/>
            <ac:spMk id="5" creationId="{9F6DBAEF-F2D5-082B-3648-9F77F8806A2A}"/>
          </ac:spMkLst>
        </pc:spChg>
        <pc:spChg chg="add mod">
          <ac:chgData name="Chloe M Amoroso" userId="334e5502-d056-4a07-b6aa-682fc327f7b1" providerId="ADAL" clId="{2F815C8D-16F9-4EBF-8AB4-7F829C478E5E}" dt="2024-09-24T15:37:04.800" v="5529" actId="20577"/>
          <ac:spMkLst>
            <pc:docMk/>
            <pc:sldMk cId="672797666" sldId="311"/>
            <ac:spMk id="6" creationId="{DA26990B-1F71-B7B8-E854-3CF8A8FC731C}"/>
          </ac:spMkLst>
        </pc:spChg>
        <pc:spChg chg="add mod">
          <ac:chgData name="Chloe M Amoroso" userId="334e5502-d056-4a07-b6aa-682fc327f7b1" providerId="ADAL" clId="{2F815C8D-16F9-4EBF-8AB4-7F829C478E5E}" dt="2024-09-24T15:22:33.558" v="5283" actId="14100"/>
          <ac:spMkLst>
            <pc:docMk/>
            <pc:sldMk cId="672797666" sldId="311"/>
            <ac:spMk id="7" creationId="{CBDA16EC-4E1B-E336-F708-261749245D82}"/>
          </ac:spMkLst>
        </pc:spChg>
        <pc:spChg chg="mod">
          <ac:chgData name="Chloe M Amoroso" userId="334e5502-d056-4a07-b6aa-682fc327f7b1" providerId="ADAL" clId="{2F815C8D-16F9-4EBF-8AB4-7F829C478E5E}" dt="2024-09-24T15:21:33.762" v="5269" actId="14100"/>
          <ac:spMkLst>
            <pc:docMk/>
            <pc:sldMk cId="672797666" sldId="311"/>
            <ac:spMk id="9" creationId="{176F9868-D6B6-7DBA-F40B-8E630B102586}"/>
          </ac:spMkLst>
        </pc:spChg>
        <pc:graphicFrameChg chg="del">
          <ac:chgData name="Chloe M Amoroso" userId="334e5502-d056-4a07-b6aa-682fc327f7b1" providerId="ADAL" clId="{2F815C8D-16F9-4EBF-8AB4-7F829C478E5E}" dt="2024-09-24T15:20:44.578" v="5256" actId="478"/>
          <ac:graphicFrameMkLst>
            <pc:docMk/>
            <pc:sldMk cId="672797666" sldId="311"/>
            <ac:graphicFrameMk id="2" creationId="{37CF2469-45DB-D9A5-4AC2-916C07CCCC89}"/>
          </ac:graphicFrameMkLst>
        </pc:graphicFrameChg>
        <pc:picChg chg="add mod">
          <ac:chgData name="Chloe M Amoroso" userId="334e5502-d056-4a07-b6aa-682fc327f7b1" providerId="ADAL" clId="{2F815C8D-16F9-4EBF-8AB4-7F829C478E5E}" dt="2024-09-24T15:20:57.988" v="5261" actId="12788"/>
          <ac:picMkLst>
            <pc:docMk/>
            <pc:sldMk cId="672797666" sldId="311"/>
            <ac:picMk id="10" creationId="{A0B2590E-1649-261E-31A0-1E7783F07746}"/>
          </ac:picMkLst>
        </pc:picChg>
        <pc:picChg chg="add mod">
          <ac:chgData name="Chloe M Amoroso" userId="334e5502-d056-4a07-b6aa-682fc327f7b1" providerId="ADAL" clId="{2F815C8D-16F9-4EBF-8AB4-7F829C478E5E}" dt="2024-09-24T15:37:09.427" v="5531" actId="1076"/>
          <ac:picMkLst>
            <pc:docMk/>
            <pc:sldMk cId="672797666" sldId="311"/>
            <ac:picMk id="1026" creationId="{A3FC74D2-C6FC-80AD-C225-D05FC29B4F63}"/>
          </ac:picMkLst>
        </pc:picChg>
        <pc:picChg chg="add mod">
          <ac:chgData name="Chloe M Amoroso" userId="334e5502-d056-4a07-b6aa-682fc327f7b1" providerId="ADAL" clId="{2F815C8D-16F9-4EBF-8AB4-7F829C478E5E}" dt="2024-09-24T15:37:07.458" v="5530" actId="1076"/>
          <ac:picMkLst>
            <pc:docMk/>
            <pc:sldMk cId="672797666" sldId="311"/>
            <ac:picMk id="1028" creationId="{EBD5E500-291E-BA06-577F-BEDB8A91BCF5}"/>
          </ac:picMkLst>
        </pc:picChg>
      </pc:sldChg>
      <pc:sldChg chg="add">
        <pc:chgData name="Chloe M Amoroso" userId="334e5502-d056-4a07-b6aa-682fc327f7b1" providerId="ADAL" clId="{2F815C8D-16F9-4EBF-8AB4-7F829C478E5E}" dt="2024-09-24T15:38:01.202" v="5534" actId="2890"/>
        <pc:sldMkLst>
          <pc:docMk/>
          <pc:sldMk cId="1508554205" sldId="312"/>
        </pc:sldMkLst>
      </pc:sldChg>
      <pc:sldChg chg="add replId">
        <pc:chgData name="Chloe M Amoroso" userId="334e5502-d056-4a07-b6aa-682fc327f7b1" providerId="ADAL" clId="{2F815C8D-16F9-4EBF-8AB4-7F829C478E5E}" dt="2024-09-24T15:38:01.202" v="5534" actId="2890"/>
        <pc:sldMkLst>
          <pc:docMk/>
          <pc:sldMk cId="3055071756" sldId="313"/>
        </pc:sldMkLst>
      </pc:sldChg>
      <pc:sldChg chg="add replId">
        <pc:chgData name="Chloe M Amoroso" userId="334e5502-d056-4a07-b6aa-682fc327f7b1" providerId="ADAL" clId="{2F815C8D-16F9-4EBF-8AB4-7F829C478E5E}" dt="2024-09-24T15:38:01.202" v="5534" actId="2890"/>
        <pc:sldMkLst>
          <pc:docMk/>
          <pc:sldMk cId="2832550305" sldId="314"/>
        </pc:sldMkLst>
      </pc:sldChg>
      <pc:sldChg chg="add replId">
        <pc:chgData name="Chloe M Amoroso" userId="334e5502-d056-4a07-b6aa-682fc327f7b1" providerId="ADAL" clId="{2F815C8D-16F9-4EBF-8AB4-7F829C478E5E}" dt="2024-09-24T15:38:01.202" v="5534" actId="2890"/>
        <pc:sldMkLst>
          <pc:docMk/>
          <pc:sldMk cId="1618090841" sldId="315"/>
        </pc:sldMkLst>
      </pc:sldChg>
      <pc:sldChg chg="add">
        <pc:chgData name="Chloe M Amoroso" userId="334e5502-d056-4a07-b6aa-682fc327f7b1" providerId="ADAL" clId="{2F815C8D-16F9-4EBF-8AB4-7F829C478E5E}" dt="2024-09-24T15:38:01.627" v="5535" actId="2890"/>
        <pc:sldMkLst>
          <pc:docMk/>
          <pc:sldMk cId="109532006" sldId="316"/>
        </pc:sldMkLst>
      </pc:sldChg>
      <pc:sldChg chg="add replId">
        <pc:chgData name="Chloe M Amoroso" userId="334e5502-d056-4a07-b6aa-682fc327f7b1" providerId="ADAL" clId="{2F815C8D-16F9-4EBF-8AB4-7F829C478E5E}" dt="2024-09-24T15:38:01.627" v="5535" actId="2890"/>
        <pc:sldMkLst>
          <pc:docMk/>
          <pc:sldMk cId="2581786304" sldId="317"/>
        </pc:sldMkLst>
      </pc:sldChg>
      <pc:sldChg chg="add replId">
        <pc:chgData name="Chloe M Amoroso" userId="334e5502-d056-4a07-b6aa-682fc327f7b1" providerId="ADAL" clId="{2F815C8D-16F9-4EBF-8AB4-7F829C478E5E}" dt="2024-09-24T15:38:01.627" v="5535" actId="2890"/>
        <pc:sldMkLst>
          <pc:docMk/>
          <pc:sldMk cId="4058475507" sldId="318"/>
        </pc:sldMkLst>
      </pc:sldChg>
      <pc:sldChg chg="add replId">
        <pc:chgData name="Chloe M Amoroso" userId="334e5502-d056-4a07-b6aa-682fc327f7b1" providerId="ADAL" clId="{2F815C8D-16F9-4EBF-8AB4-7F829C478E5E}" dt="2024-09-24T15:38:01.627" v="5535" actId="2890"/>
        <pc:sldMkLst>
          <pc:docMk/>
          <pc:sldMk cId="1651082083" sldId="319"/>
        </pc:sldMkLst>
      </pc:sldChg>
      <pc:sldChg chg="add">
        <pc:chgData name="Chloe M Amoroso" userId="334e5502-d056-4a07-b6aa-682fc327f7b1" providerId="ADAL" clId="{2F815C8D-16F9-4EBF-8AB4-7F829C478E5E}" dt="2024-09-24T15:38:01.977" v="5536" actId="2890"/>
        <pc:sldMkLst>
          <pc:docMk/>
          <pc:sldMk cId="359577486" sldId="320"/>
        </pc:sldMkLst>
      </pc:sldChg>
      <pc:sldChg chg="add replId">
        <pc:chgData name="Chloe M Amoroso" userId="334e5502-d056-4a07-b6aa-682fc327f7b1" providerId="ADAL" clId="{2F815C8D-16F9-4EBF-8AB4-7F829C478E5E}" dt="2024-09-24T15:38:01.977" v="5536" actId="2890"/>
        <pc:sldMkLst>
          <pc:docMk/>
          <pc:sldMk cId="1006285803" sldId="321"/>
        </pc:sldMkLst>
      </pc:sldChg>
      <pc:sldChg chg="add replId">
        <pc:chgData name="Chloe M Amoroso" userId="334e5502-d056-4a07-b6aa-682fc327f7b1" providerId="ADAL" clId="{2F815C8D-16F9-4EBF-8AB4-7F829C478E5E}" dt="2024-09-24T15:38:01.977" v="5536" actId="2890"/>
        <pc:sldMkLst>
          <pc:docMk/>
          <pc:sldMk cId="1984951946" sldId="322"/>
        </pc:sldMkLst>
      </pc:sldChg>
      <pc:sldChg chg="add replId">
        <pc:chgData name="Chloe M Amoroso" userId="334e5502-d056-4a07-b6aa-682fc327f7b1" providerId="ADAL" clId="{2F815C8D-16F9-4EBF-8AB4-7F829C478E5E}" dt="2024-09-24T15:38:01.977" v="5536" actId="2890"/>
        <pc:sldMkLst>
          <pc:docMk/>
          <pc:sldMk cId="2081539608" sldId="323"/>
        </pc:sldMkLst>
      </pc:sldChg>
      <pc:sldChg chg="add">
        <pc:chgData name="Chloe M Amoroso" userId="334e5502-d056-4a07-b6aa-682fc327f7b1" providerId="ADAL" clId="{2F815C8D-16F9-4EBF-8AB4-7F829C478E5E}" dt="2024-09-24T15:38:02.157" v="5537" actId="2890"/>
        <pc:sldMkLst>
          <pc:docMk/>
          <pc:sldMk cId="3435474232" sldId="324"/>
        </pc:sldMkLst>
      </pc:sldChg>
      <pc:sldChg chg="add replId">
        <pc:chgData name="Chloe M Amoroso" userId="334e5502-d056-4a07-b6aa-682fc327f7b1" providerId="ADAL" clId="{2F815C8D-16F9-4EBF-8AB4-7F829C478E5E}" dt="2024-09-24T15:38:02.157" v="5537" actId="2890"/>
        <pc:sldMkLst>
          <pc:docMk/>
          <pc:sldMk cId="1023822798" sldId="325"/>
        </pc:sldMkLst>
      </pc:sldChg>
      <pc:sldChg chg="add replId">
        <pc:chgData name="Chloe M Amoroso" userId="334e5502-d056-4a07-b6aa-682fc327f7b1" providerId="ADAL" clId="{2F815C8D-16F9-4EBF-8AB4-7F829C478E5E}" dt="2024-09-24T15:38:02.157" v="5537" actId="2890"/>
        <pc:sldMkLst>
          <pc:docMk/>
          <pc:sldMk cId="1656192867" sldId="326"/>
        </pc:sldMkLst>
      </pc:sldChg>
      <pc:sldChg chg="add replId">
        <pc:chgData name="Chloe M Amoroso" userId="334e5502-d056-4a07-b6aa-682fc327f7b1" providerId="ADAL" clId="{2F815C8D-16F9-4EBF-8AB4-7F829C478E5E}" dt="2024-09-24T15:38:02.157" v="5537" actId="2890"/>
        <pc:sldMkLst>
          <pc:docMk/>
          <pc:sldMk cId="1458655938" sldId="327"/>
        </pc:sldMkLst>
      </pc:sldChg>
      <pc:sldChg chg="add">
        <pc:chgData name="Chloe M Amoroso" userId="334e5502-d056-4a07-b6aa-682fc327f7b1" providerId="ADAL" clId="{2F815C8D-16F9-4EBF-8AB4-7F829C478E5E}" dt="2024-09-24T15:38:02.407" v="5538" actId="2890"/>
        <pc:sldMkLst>
          <pc:docMk/>
          <pc:sldMk cId="1355290940" sldId="328"/>
        </pc:sldMkLst>
      </pc:sldChg>
      <pc:sldChg chg="add replId">
        <pc:chgData name="Chloe M Amoroso" userId="334e5502-d056-4a07-b6aa-682fc327f7b1" providerId="ADAL" clId="{2F815C8D-16F9-4EBF-8AB4-7F829C478E5E}" dt="2024-09-24T15:38:02.407" v="5538" actId="2890"/>
        <pc:sldMkLst>
          <pc:docMk/>
          <pc:sldMk cId="660458013" sldId="329"/>
        </pc:sldMkLst>
      </pc:sldChg>
      <pc:sldChg chg="add replId">
        <pc:chgData name="Chloe M Amoroso" userId="334e5502-d056-4a07-b6aa-682fc327f7b1" providerId="ADAL" clId="{2F815C8D-16F9-4EBF-8AB4-7F829C478E5E}" dt="2024-09-24T15:38:02.407" v="5538" actId="2890"/>
        <pc:sldMkLst>
          <pc:docMk/>
          <pc:sldMk cId="2027310575" sldId="330"/>
        </pc:sldMkLst>
      </pc:sldChg>
      <pc:sldChg chg="add replId">
        <pc:chgData name="Chloe M Amoroso" userId="334e5502-d056-4a07-b6aa-682fc327f7b1" providerId="ADAL" clId="{2F815C8D-16F9-4EBF-8AB4-7F829C478E5E}" dt="2024-09-24T15:38:02.407" v="5538" actId="2890"/>
        <pc:sldMkLst>
          <pc:docMk/>
          <pc:sldMk cId="1931540043" sldId="331"/>
        </pc:sldMkLst>
      </pc:sldChg>
      <pc:sldChg chg="add">
        <pc:chgData name="Chloe M Amoroso" userId="334e5502-d056-4a07-b6aa-682fc327f7b1" providerId="ADAL" clId="{2F815C8D-16F9-4EBF-8AB4-7F829C478E5E}" dt="2024-09-24T15:38:02.657" v="5539" actId="2890"/>
        <pc:sldMkLst>
          <pc:docMk/>
          <pc:sldMk cId="1712350223" sldId="332"/>
        </pc:sldMkLst>
      </pc:sldChg>
      <pc:sldChg chg="add replId">
        <pc:chgData name="Chloe M Amoroso" userId="334e5502-d056-4a07-b6aa-682fc327f7b1" providerId="ADAL" clId="{2F815C8D-16F9-4EBF-8AB4-7F829C478E5E}" dt="2024-09-24T15:38:02.657" v="5539" actId="2890"/>
        <pc:sldMkLst>
          <pc:docMk/>
          <pc:sldMk cId="3159271705" sldId="333"/>
        </pc:sldMkLst>
      </pc:sldChg>
      <pc:sldChg chg="add replId">
        <pc:chgData name="Chloe M Amoroso" userId="334e5502-d056-4a07-b6aa-682fc327f7b1" providerId="ADAL" clId="{2F815C8D-16F9-4EBF-8AB4-7F829C478E5E}" dt="2024-09-24T15:38:02.657" v="5539" actId="2890"/>
        <pc:sldMkLst>
          <pc:docMk/>
          <pc:sldMk cId="627319278" sldId="334"/>
        </pc:sldMkLst>
      </pc:sldChg>
      <pc:sldChg chg="add replId">
        <pc:chgData name="Chloe M Amoroso" userId="334e5502-d056-4a07-b6aa-682fc327f7b1" providerId="ADAL" clId="{2F815C8D-16F9-4EBF-8AB4-7F829C478E5E}" dt="2024-09-24T15:38:02.657" v="5539" actId="2890"/>
        <pc:sldMkLst>
          <pc:docMk/>
          <pc:sldMk cId="424379457" sldId="335"/>
        </pc:sldMkLst>
      </pc:sldChg>
      <pc:sldChg chg="add">
        <pc:chgData name="Chloe M Amoroso" userId="334e5502-d056-4a07-b6aa-682fc327f7b1" providerId="ADAL" clId="{2F815C8D-16F9-4EBF-8AB4-7F829C478E5E}" dt="2024-09-24T15:38:02.895" v="5540" actId="2890"/>
        <pc:sldMkLst>
          <pc:docMk/>
          <pc:sldMk cId="3664558258" sldId="336"/>
        </pc:sldMkLst>
      </pc:sldChg>
      <pc:sldChg chg="add replId">
        <pc:chgData name="Chloe M Amoroso" userId="334e5502-d056-4a07-b6aa-682fc327f7b1" providerId="ADAL" clId="{2F815C8D-16F9-4EBF-8AB4-7F829C478E5E}" dt="2024-09-24T15:38:02.895" v="5540" actId="2890"/>
        <pc:sldMkLst>
          <pc:docMk/>
          <pc:sldMk cId="3534558727" sldId="337"/>
        </pc:sldMkLst>
      </pc:sldChg>
      <pc:sldChg chg="add replId">
        <pc:chgData name="Chloe M Amoroso" userId="334e5502-d056-4a07-b6aa-682fc327f7b1" providerId="ADAL" clId="{2F815C8D-16F9-4EBF-8AB4-7F829C478E5E}" dt="2024-09-24T15:38:02.895" v="5540" actId="2890"/>
        <pc:sldMkLst>
          <pc:docMk/>
          <pc:sldMk cId="1155826497" sldId="338"/>
        </pc:sldMkLst>
      </pc:sldChg>
      <pc:sldChg chg="add replId">
        <pc:chgData name="Chloe M Amoroso" userId="334e5502-d056-4a07-b6aa-682fc327f7b1" providerId="ADAL" clId="{2F815C8D-16F9-4EBF-8AB4-7F829C478E5E}" dt="2024-09-24T15:38:02.895" v="5540" actId="2890"/>
        <pc:sldMkLst>
          <pc:docMk/>
          <pc:sldMk cId="4111494390" sldId="339"/>
        </pc:sldMkLst>
      </pc:sldChg>
      <pc:sldChg chg="add">
        <pc:chgData name="Chloe M Amoroso" userId="334e5502-d056-4a07-b6aa-682fc327f7b1" providerId="ADAL" clId="{2F815C8D-16F9-4EBF-8AB4-7F829C478E5E}" dt="2024-09-24T15:38:03.122" v="5541" actId="2890"/>
        <pc:sldMkLst>
          <pc:docMk/>
          <pc:sldMk cId="3384717592" sldId="340"/>
        </pc:sldMkLst>
      </pc:sldChg>
      <pc:sldChg chg="add replId">
        <pc:chgData name="Chloe M Amoroso" userId="334e5502-d056-4a07-b6aa-682fc327f7b1" providerId="ADAL" clId="{2F815C8D-16F9-4EBF-8AB4-7F829C478E5E}" dt="2024-09-24T15:38:03.122" v="5541" actId="2890"/>
        <pc:sldMkLst>
          <pc:docMk/>
          <pc:sldMk cId="3932055770" sldId="341"/>
        </pc:sldMkLst>
      </pc:sldChg>
      <pc:sldChg chg="add replId">
        <pc:chgData name="Chloe M Amoroso" userId="334e5502-d056-4a07-b6aa-682fc327f7b1" providerId="ADAL" clId="{2F815C8D-16F9-4EBF-8AB4-7F829C478E5E}" dt="2024-09-24T15:38:03.122" v="5541" actId="2890"/>
        <pc:sldMkLst>
          <pc:docMk/>
          <pc:sldMk cId="2283260493" sldId="342"/>
        </pc:sldMkLst>
      </pc:sldChg>
      <pc:sldChg chg="add replId">
        <pc:chgData name="Chloe M Amoroso" userId="334e5502-d056-4a07-b6aa-682fc327f7b1" providerId="ADAL" clId="{2F815C8D-16F9-4EBF-8AB4-7F829C478E5E}" dt="2024-09-24T15:38:03.122" v="5541" actId="2890"/>
        <pc:sldMkLst>
          <pc:docMk/>
          <pc:sldMk cId="2746206326" sldId="343"/>
        </pc:sldMkLst>
      </pc:sldChg>
      <pc:sldChg chg="add">
        <pc:chgData name="Chloe M Amoroso" userId="334e5502-d056-4a07-b6aa-682fc327f7b1" providerId="ADAL" clId="{2F815C8D-16F9-4EBF-8AB4-7F829C478E5E}" dt="2024-09-24T15:38:03.352" v="5542" actId="2890"/>
        <pc:sldMkLst>
          <pc:docMk/>
          <pc:sldMk cId="3354924399" sldId="344"/>
        </pc:sldMkLst>
      </pc:sldChg>
      <pc:sldChg chg="add replId">
        <pc:chgData name="Chloe M Amoroso" userId="334e5502-d056-4a07-b6aa-682fc327f7b1" providerId="ADAL" clId="{2F815C8D-16F9-4EBF-8AB4-7F829C478E5E}" dt="2024-09-24T15:38:03.352" v="5542" actId="2890"/>
        <pc:sldMkLst>
          <pc:docMk/>
          <pc:sldMk cId="3624834878" sldId="345"/>
        </pc:sldMkLst>
      </pc:sldChg>
      <pc:sldChg chg="add replId">
        <pc:chgData name="Chloe M Amoroso" userId="334e5502-d056-4a07-b6aa-682fc327f7b1" providerId="ADAL" clId="{2F815C8D-16F9-4EBF-8AB4-7F829C478E5E}" dt="2024-09-24T15:38:03.352" v="5542" actId="2890"/>
        <pc:sldMkLst>
          <pc:docMk/>
          <pc:sldMk cId="2800695989" sldId="346"/>
        </pc:sldMkLst>
      </pc:sldChg>
      <pc:sldChg chg="add replId">
        <pc:chgData name="Chloe M Amoroso" userId="334e5502-d056-4a07-b6aa-682fc327f7b1" providerId="ADAL" clId="{2F815C8D-16F9-4EBF-8AB4-7F829C478E5E}" dt="2024-09-24T15:38:03.352" v="5542" actId="2890"/>
        <pc:sldMkLst>
          <pc:docMk/>
          <pc:sldMk cId="488137819" sldId="347"/>
        </pc:sldMkLst>
      </pc:sldChg>
      <pc:sldChg chg="add">
        <pc:chgData name="Chloe M Amoroso" userId="334e5502-d056-4a07-b6aa-682fc327f7b1" providerId="ADAL" clId="{2F815C8D-16F9-4EBF-8AB4-7F829C478E5E}" dt="2024-09-24T15:38:03.567" v="5543" actId="2890"/>
        <pc:sldMkLst>
          <pc:docMk/>
          <pc:sldMk cId="3515109388" sldId="348"/>
        </pc:sldMkLst>
      </pc:sldChg>
      <pc:sldChg chg="add replId">
        <pc:chgData name="Chloe M Amoroso" userId="334e5502-d056-4a07-b6aa-682fc327f7b1" providerId="ADAL" clId="{2F815C8D-16F9-4EBF-8AB4-7F829C478E5E}" dt="2024-09-24T15:38:03.567" v="5543" actId="2890"/>
        <pc:sldMkLst>
          <pc:docMk/>
          <pc:sldMk cId="3951091978" sldId="349"/>
        </pc:sldMkLst>
      </pc:sldChg>
      <pc:sldChg chg="add replId">
        <pc:chgData name="Chloe M Amoroso" userId="334e5502-d056-4a07-b6aa-682fc327f7b1" providerId="ADAL" clId="{2F815C8D-16F9-4EBF-8AB4-7F829C478E5E}" dt="2024-09-24T15:38:03.567" v="5543" actId="2890"/>
        <pc:sldMkLst>
          <pc:docMk/>
          <pc:sldMk cId="151163217" sldId="350"/>
        </pc:sldMkLst>
      </pc:sldChg>
      <pc:sldChg chg="add replId">
        <pc:chgData name="Chloe M Amoroso" userId="334e5502-d056-4a07-b6aa-682fc327f7b1" providerId="ADAL" clId="{2F815C8D-16F9-4EBF-8AB4-7F829C478E5E}" dt="2024-09-24T15:38:03.567" v="5543" actId="2890"/>
        <pc:sldMkLst>
          <pc:docMk/>
          <pc:sldMk cId="1331359467" sldId="351"/>
        </pc:sldMkLst>
      </pc:sldChg>
      <pc:sldChg chg="add">
        <pc:chgData name="Chloe M Amoroso" userId="334e5502-d056-4a07-b6aa-682fc327f7b1" providerId="ADAL" clId="{2F815C8D-16F9-4EBF-8AB4-7F829C478E5E}" dt="2024-09-24T15:38:03.790" v="5544" actId="2890"/>
        <pc:sldMkLst>
          <pc:docMk/>
          <pc:sldMk cId="1754666265" sldId="352"/>
        </pc:sldMkLst>
      </pc:sldChg>
      <pc:sldChg chg="add replId">
        <pc:chgData name="Chloe M Amoroso" userId="334e5502-d056-4a07-b6aa-682fc327f7b1" providerId="ADAL" clId="{2F815C8D-16F9-4EBF-8AB4-7F829C478E5E}" dt="2024-09-24T15:38:03.790" v="5544" actId="2890"/>
        <pc:sldMkLst>
          <pc:docMk/>
          <pc:sldMk cId="499899883" sldId="353"/>
        </pc:sldMkLst>
      </pc:sldChg>
      <pc:sldChg chg="add replId">
        <pc:chgData name="Chloe M Amoroso" userId="334e5502-d056-4a07-b6aa-682fc327f7b1" providerId="ADAL" clId="{2F815C8D-16F9-4EBF-8AB4-7F829C478E5E}" dt="2024-09-24T15:38:03.790" v="5544" actId="2890"/>
        <pc:sldMkLst>
          <pc:docMk/>
          <pc:sldMk cId="3205493899" sldId="354"/>
        </pc:sldMkLst>
      </pc:sldChg>
      <pc:sldChg chg="add replId">
        <pc:chgData name="Chloe M Amoroso" userId="334e5502-d056-4a07-b6aa-682fc327f7b1" providerId="ADAL" clId="{2F815C8D-16F9-4EBF-8AB4-7F829C478E5E}" dt="2024-09-24T15:38:03.790" v="5544" actId="2890"/>
        <pc:sldMkLst>
          <pc:docMk/>
          <pc:sldMk cId="3818926171" sldId="35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2BB414-4968-4934-8B96-537D95BDC585}"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263104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B414-4968-4934-8B96-537D95BDC585}"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298698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B414-4968-4934-8B96-537D95BDC585}"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30029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2BB414-4968-4934-8B96-537D95BDC585}"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357513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BB414-4968-4934-8B96-537D95BDC585}"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3575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2BB414-4968-4934-8B96-537D95BDC585}"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326306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2BB414-4968-4934-8B96-537D95BDC585}"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147619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2BB414-4968-4934-8B96-537D95BDC585}"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200436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BB414-4968-4934-8B96-537D95BDC585}"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426172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32BB414-4968-4934-8B96-537D95BDC585}"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216278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32BB414-4968-4934-8B96-537D95BDC585}"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9E566-84AF-457A-9A4A-80DAB27967FC}" type="slidenum">
              <a:rPr lang="en-US" smtClean="0"/>
              <a:t>‹#›</a:t>
            </a:fld>
            <a:endParaRPr lang="en-US"/>
          </a:p>
        </p:txBody>
      </p:sp>
    </p:spTree>
    <p:extLst>
      <p:ext uri="{BB962C8B-B14F-4D97-AF65-F5344CB8AC3E}">
        <p14:creationId xmlns:p14="http://schemas.microsoft.com/office/powerpoint/2010/main" val="408088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A32BB414-4968-4934-8B96-537D95BDC585}" type="datetimeFigureOut">
              <a:rPr lang="en-US" smtClean="0"/>
              <a:t>9/24/2024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2129E566-84AF-457A-9A4A-80DAB27967FC}" type="slidenum">
              <a:rPr lang="en-US" smtClean="0"/>
              <a:t>‹#›</a:t>
            </a:fld>
            <a:endParaRPr lang="en-US"/>
          </a:p>
        </p:txBody>
      </p:sp>
    </p:spTree>
    <p:extLst>
      <p:ext uri="{BB962C8B-B14F-4D97-AF65-F5344CB8AC3E}">
        <p14:creationId xmlns:p14="http://schemas.microsoft.com/office/powerpoint/2010/main" val="34721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a:spLocks/>
          </p:cNvSpPr>
          <p:nvPr/>
        </p:nvSpPr>
        <p:spPr>
          <a:xfrm>
            <a:off x="457200" y="457200"/>
            <a:ext cx="6858000" cy="9144000"/>
          </a:xfrm>
          <a:prstGeom prst="rect">
            <a:avLst/>
          </a:prstGeom>
          <a:solidFill>
            <a:schemeClr val="accent6">
              <a:lumMod val="20000"/>
              <a:lumOff val="80000"/>
            </a:schemeClr>
          </a:solidFill>
          <a:ln>
            <a:solidFill>
              <a:srgbClr val="00B05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pSp>
        <p:nvGrpSpPr>
          <p:cNvPr id="12" name="Group 11">
            <a:extLst>
              <a:ext uri="{FF2B5EF4-FFF2-40B4-BE49-F238E27FC236}">
                <a16:creationId xmlns:a16="http://schemas.microsoft.com/office/drawing/2014/main" id="{CD3B3731-D479-5DD4-F9C3-695F6177E732}"/>
              </a:ext>
            </a:extLst>
          </p:cNvPr>
          <p:cNvGrpSpPr>
            <a:grpSpLocks/>
          </p:cNvGrpSpPr>
          <p:nvPr/>
        </p:nvGrpSpPr>
        <p:grpSpPr>
          <a:xfrm>
            <a:off x="1143000" y="1629562"/>
            <a:ext cx="5486400" cy="6799277"/>
            <a:chOff x="1143000" y="1765883"/>
            <a:chExt cx="5486400" cy="6799277"/>
          </a:xfrm>
        </p:grpSpPr>
        <p:sp>
          <p:nvSpPr>
            <p:cNvPr id="6" name="Rectangle 5">
              <a:extLst>
                <a:ext uri="{FF2B5EF4-FFF2-40B4-BE49-F238E27FC236}">
                  <a16:creationId xmlns:a16="http://schemas.microsoft.com/office/drawing/2014/main" id="{782DAF76-C64B-C490-2174-316E23CEDE0D}"/>
                </a:ext>
              </a:extLst>
            </p:cNvPr>
            <p:cNvSpPr>
              <a:spLocks/>
            </p:cNvSpPr>
            <p:nvPr/>
          </p:nvSpPr>
          <p:spPr>
            <a:xfrm>
              <a:off x="1143000" y="1765883"/>
              <a:ext cx="5486400" cy="3657600"/>
            </a:xfrm>
            <a:prstGeom prst="rect">
              <a:avLst/>
            </a:prstGeom>
            <a:solidFill>
              <a:schemeClr val="accent6">
                <a:lumMod val="40000"/>
                <a:lumOff val="60000"/>
              </a:schemeClr>
            </a:solidFill>
            <a:ln>
              <a:solidFill>
                <a:schemeClr val="accent6"/>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4800" dirty="0">
                  <a:solidFill>
                    <a:schemeClr val="accent3"/>
                  </a:solidFill>
                  <a:latin typeface="Amasis MT Pro Black" panose="02040A04050005020304" pitchFamily="18" charset="0"/>
                </a:rPr>
                <a:t>Lab Notebook</a:t>
              </a:r>
            </a:p>
          </p:txBody>
        </p:sp>
        <p:sp>
          <p:nvSpPr>
            <p:cNvPr id="10" name="Rectangle 9">
              <a:extLst>
                <a:ext uri="{FF2B5EF4-FFF2-40B4-BE49-F238E27FC236}">
                  <a16:creationId xmlns:a16="http://schemas.microsoft.com/office/drawing/2014/main" id="{7C65DDBD-4B9B-64D7-FE48-4C4D1529CD96}"/>
                </a:ext>
              </a:extLst>
            </p:cNvPr>
            <p:cNvSpPr>
              <a:spLocks/>
            </p:cNvSpPr>
            <p:nvPr/>
          </p:nvSpPr>
          <p:spPr>
            <a:xfrm>
              <a:off x="1600200" y="2371289"/>
              <a:ext cx="4572000" cy="1828800"/>
            </a:xfrm>
            <a:prstGeom prst="rect">
              <a:avLst/>
            </a:prstGeom>
            <a:solidFill>
              <a:schemeClr val="accent6">
                <a:lumMod val="20000"/>
                <a:lumOff val="80000"/>
              </a:schemeClr>
            </a:solidFill>
            <a:ln>
              <a:solidFill>
                <a:schemeClr val="accent6"/>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4800" dirty="0">
                <a:solidFill>
                  <a:schemeClr val="accent3"/>
                </a:solidFill>
                <a:latin typeface="Amasis MT Pro Black" panose="02040A04050005020304" pitchFamily="18" charset="0"/>
              </a:endParaRPr>
            </a:p>
          </p:txBody>
        </p:sp>
        <p:sp>
          <p:nvSpPr>
            <p:cNvPr id="11" name="Rectangle 10">
              <a:extLst>
                <a:ext uri="{FF2B5EF4-FFF2-40B4-BE49-F238E27FC236}">
                  <a16:creationId xmlns:a16="http://schemas.microsoft.com/office/drawing/2014/main" id="{FA741315-9956-89BB-EFEC-B3B0AAD64321}"/>
                </a:ext>
              </a:extLst>
            </p:cNvPr>
            <p:cNvSpPr>
              <a:spLocks/>
            </p:cNvSpPr>
            <p:nvPr/>
          </p:nvSpPr>
          <p:spPr>
            <a:xfrm>
              <a:off x="1143000" y="5612235"/>
              <a:ext cx="5486400" cy="2952925"/>
            </a:xfrm>
            <a:prstGeom prst="rect">
              <a:avLst/>
            </a:prstGeom>
            <a:solidFill>
              <a:schemeClr val="accent6">
                <a:lumMod val="20000"/>
                <a:lumOff val="80000"/>
              </a:schemeClr>
            </a:solidFill>
            <a:ln>
              <a:solidFill>
                <a:schemeClr val="accent6"/>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dirty="0">
                  <a:solidFill>
                    <a:schemeClr val="accent3"/>
                  </a:solidFill>
                  <a:latin typeface="Amasis MT Pro Black" panose="02040A04050005020304" pitchFamily="18" charset="0"/>
                </a:rPr>
                <a:t> </a:t>
              </a:r>
              <a:r>
                <a:rPr lang="en-US" sz="2000" dirty="0">
                  <a:solidFill>
                    <a:schemeClr val="accent3"/>
                  </a:solidFill>
                  <a:latin typeface="Amasis MT Pro Black" panose="02040A04050005020304" pitchFamily="18" charset="0"/>
                </a:rPr>
                <a:t>Email:___________________________________</a:t>
              </a:r>
            </a:p>
            <a:p>
              <a:endParaRPr lang="en-US" sz="2000" dirty="0">
                <a:solidFill>
                  <a:schemeClr val="accent3"/>
                </a:solidFill>
                <a:latin typeface="Amasis MT Pro Black" panose="02040A04050005020304" pitchFamily="18" charset="0"/>
              </a:endParaRPr>
            </a:p>
            <a:p>
              <a:r>
                <a:rPr lang="en-US" sz="2000" dirty="0">
                  <a:solidFill>
                    <a:schemeClr val="accent3"/>
                  </a:solidFill>
                  <a:latin typeface="Amasis MT Pro Black" panose="02040A04050005020304" pitchFamily="18" charset="0"/>
                </a:rPr>
                <a:t>Phone Number:__________________________</a:t>
              </a:r>
            </a:p>
            <a:p>
              <a:endParaRPr lang="en-US" sz="2000" dirty="0">
                <a:solidFill>
                  <a:schemeClr val="accent3"/>
                </a:solidFill>
                <a:latin typeface="Amasis MT Pro Black" panose="02040A04050005020304" pitchFamily="18" charset="0"/>
              </a:endParaRPr>
            </a:p>
            <a:p>
              <a:r>
                <a:rPr lang="en-US" sz="2000" dirty="0">
                  <a:solidFill>
                    <a:schemeClr val="accent3"/>
                  </a:solidFill>
                  <a:latin typeface="Amasis MT Pro Black" panose="02040A04050005020304" pitchFamily="18" charset="0"/>
                </a:rPr>
                <a:t>Address:________________________________</a:t>
              </a:r>
            </a:p>
            <a:p>
              <a:endParaRPr lang="en-US" sz="1050" dirty="0">
                <a:solidFill>
                  <a:schemeClr val="accent3"/>
                </a:solidFill>
                <a:latin typeface="Amasis MT Pro Black" panose="02040A04050005020304" pitchFamily="18" charset="0"/>
              </a:endParaRPr>
            </a:p>
            <a:p>
              <a:r>
                <a:rPr lang="en-US" sz="2000" dirty="0">
                  <a:solidFill>
                    <a:schemeClr val="accent3"/>
                  </a:solidFill>
                  <a:latin typeface="Amasis MT Pro Black" panose="02040A04050005020304" pitchFamily="18" charset="0"/>
                </a:rPr>
                <a:t>_________________________________________</a:t>
              </a:r>
            </a:p>
            <a:p>
              <a:endParaRPr lang="en-US" sz="1050" dirty="0">
                <a:solidFill>
                  <a:schemeClr val="accent3"/>
                </a:solidFill>
                <a:latin typeface="Amasis MT Pro Black" panose="02040A04050005020304" pitchFamily="18" charset="0"/>
              </a:endParaRPr>
            </a:p>
            <a:p>
              <a:r>
                <a:rPr lang="en-US" sz="2000" dirty="0">
                  <a:solidFill>
                    <a:schemeClr val="accent3"/>
                  </a:solidFill>
                  <a:latin typeface="Amasis MT Pro Black" panose="02040A04050005020304" pitchFamily="18" charset="0"/>
                </a:rPr>
                <a:t>_________________________________________</a:t>
              </a:r>
            </a:p>
          </p:txBody>
        </p:sp>
      </p:grpSp>
    </p:spTree>
    <p:extLst>
      <p:ext uri="{BB962C8B-B14F-4D97-AF65-F5344CB8AC3E}">
        <p14:creationId xmlns:p14="http://schemas.microsoft.com/office/powerpoint/2010/main" val="130866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05507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283255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161809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0953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258178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405847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165108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5957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100628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198495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A5841F-C8DC-2318-1EAD-444FA0106DAA}"/>
              </a:ext>
            </a:extLst>
          </p:cNvPr>
          <p:cNvSpPr/>
          <p:nvPr/>
        </p:nvSpPr>
        <p:spPr>
          <a:xfrm>
            <a:off x="457200" y="239087"/>
            <a:ext cx="6858000" cy="95802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First and Last Name | Student ID</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Month/Day/Year</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Course | Section</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Instructor’s Name</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Lab Report Title</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PURPOSE</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This section pertains to the main question that you are aiming to answer. This should be stated in the form of a question. (Ex: Which ball will bounce higher: rubber or plastic?)</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INTRODUCTION</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Provide background information about the experiment as well as any research you have done on this topic. This section should be two paragraphs in length, minimum.</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HYPOTHESIS</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The hypothesis should be a single statement explaining exactly what you are trying to prove. Use the following format: If… then… because…</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MATERIALS</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In paragraph form, name all of the materials and equipment used in the experiment. Be sure to include specific measurements, amounts, and concentrations of chemicals used.</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METHODS</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This section includes step-by-step instructions, in order, explaining the procedures used to complete the experiment. These instructions should be thorough so that someone with less expertise could replicate.</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RESULTS</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All data must be collected and organized in logical order. Results should be illustrated in charts, tables, graphs, and/or diagrams. All data must include a title. Graphs must include a independent variable (x-axis) and dependent variable (y-axis) label with units. </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DISCUSSION &amp; CONCLUSION</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The discussion is the most important part of the lab report. This is where you show that you understand the experiment beyond completion. Give detailed accounts of what happened in each step of the experiment and elaborate thoroughly on your results and observations. Analyze and interpret why these results were obtained. Explain the significance of these results. Restate your original hypothesis and explain whether or not the experiment succeeded. If the hypothesis was incorrect, why? Explain any errors in your results and provide an Error Analysis explaining any important factors that may have affected your results.</a:t>
            </a:r>
          </a:p>
          <a:p>
            <a:pPr algn="ctr">
              <a:lnSpc>
                <a:spcPct val="200000"/>
              </a:lnSpc>
            </a:pPr>
            <a:r>
              <a:rPr lang="en-US" sz="1000" dirty="0">
                <a:solidFill>
                  <a:schemeClr val="tx1"/>
                </a:solidFill>
                <a:latin typeface="Times New Roman" panose="02020603050405020304" pitchFamily="18" charset="0"/>
                <a:cs typeface="Times New Roman" panose="02020603050405020304" pitchFamily="18" charset="0"/>
              </a:rPr>
              <a:t>REFERENCES</a:t>
            </a:r>
          </a:p>
          <a:p>
            <a:pPr>
              <a:lnSpc>
                <a:spcPct val="200000"/>
              </a:lnSpc>
            </a:pPr>
            <a:r>
              <a:rPr lang="en-US" sz="1000" dirty="0">
                <a:solidFill>
                  <a:schemeClr val="tx1"/>
                </a:solidFill>
                <a:latin typeface="Times New Roman" panose="02020603050405020304" pitchFamily="18" charset="0"/>
                <a:cs typeface="Times New Roman" panose="02020603050405020304" pitchFamily="18" charset="0"/>
              </a:rPr>
              <a:t>List your references such as your teacher’s notes, websites utilized, textbooks, etc.</a:t>
            </a:r>
          </a:p>
        </p:txBody>
      </p:sp>
      <p:sp>
        <p:nvSpPr>
          <p:cNvPr id="11" name="Rectangle 10">
            <a:extLst>
              <a:ext uri="{FF2B5EF4-FFF2-40B4-BE49-F238E27FC236}">
                <a16:creationId xmlns:a16="http://schemas.microsoft.com/office/drawing/2014/main" id="{CFAB708D-8C9A-4DD2-E5AF-CE3E1D1A0201}"/>
              </a:ext>
            </a:extLst>
          </p:cNvPr>
          <p:cNvSpPr>
            <a:spLocks/>
          </p:cNvSpPr>
          <p:nvPr/>
        </p:nvSpPr>
        <p:spPr>
          <a:xfrm>
            <a:off x="4962525" y="167163"/>
            <a:ext cx="2457450" cy="1071087"/>
          </a:xfrm>
          <a:prstGeom prst="rect">
            <a:avLst/>
          </a:prstGeom>
          <a:solidFill>
            <a:schemeClr val="accent6">
              <a:lumMod val="20000"/>
              <a:lumOff val="80000"/>
            </a:schemeClr>
          </a:solidFill>
          <a:ln>
            <a:solidFill>
              <a:schemeClr val="accent6"/>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Times New Roman" panose="02020603050405020304" pitchFamily="18" charset="0"/>
                <a:cs typeface="Times New Roman" panose="02020603050405020304" pitchFamily="18" charset="0"/>
              </a:rPr>
              <a:t>Note: Lab reports should be written using 1-inch margins and 12 pt., Times New Roman font.</a:t>
            </a:r>
          </a:p>
        </p:txBody>
      </p:sp>
    </p:spTree>
    <p:extLst>
      <p:ext uri="{BB962C8B-B14F-4D97-AF65-F5344CB8AC3E}">
        <p14:creationId xmlns:p14="http://schemas.microsoft.com/office/powerpoint/2010/main" val="2941969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208153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43547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102382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165619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1458655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35529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66045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202731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1931540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71235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5E1D01D0-F5F5-E2F5-31C4-753B1568CFA3}"/>
              </a:ext>
            </a:extLst>
          </p:cNvPr>
          <p:cNvGraphicFramePr>
            <a:graphicFrameLocks noGrp="1"/>
          </p:cNvGraphicFramePr>
          <p:nvPr>
            <p:extLst>
              <p:ext uri="{D42A27DB-BD31-4B8C-83A1-F6EECF244321}">
                <p14:modId xmlns:p14="http://schemas.microsoft.com/office/powerpoint/2010/main" val="2681253131"/>
              </p:ext>
            </p:extLst>
          </p:nvPr>
        </p:nvGraphicFramePr>
        <p:xfrm>
          <a:off x="228600" y="4895144"/>
          <a:ext cx="7315200" cy="4907391"/>
        </p:xfrm>
        <a:graphic>
          <a:graphicData uri="http://schemas.openxmlformats.org/drawingml/2006/table">
            <a:tbl>
              <a:tblPr firstRow="1" bandRow="1">
                <a:tableStyleId>{5C22544A-7EE6-4342-B048-85BDC9FD1C3A}</a:tableStyleId>
              </a:tblPr>
              <a:tblGrid>
                <a:gridCol w="3175000">
                  <a:extLst>
                    <a:ext uri="{9D8B030D-6E8A-4147-A177-3AD203B41FA5}">
                      <a16:colId xmlns:a16="http://schemas.microsoft.com/office/drawing/2014/main" val="1378020473"/>
                    </a:ext>
                  </a:extLst>
                </a:gridCol>
                <a:gridCol w="4140200">
                  <a:extLst>
                    <a:ext uri="{9D8B030D-6E8A-4147-A177-3AD203B41FA5}">
                      <a16:colId xmlns:a16="http://schemas.microsoft.com/office/drawing/2014/main" val="2253116731"/>
                    </a:ext>
                  </a:extLst>
                </a:gridCol>
              </a:tblGrid>
              <a:tr h="292649">
                <a:tc>
                  <a:txBody>
                    <a:bodyPr/>
                    <a:lstStyle/>
                    <a:p>
                      <a:pPr algn="ctr"/>
                      <a:r>
                        <a:rPr lang="en-US" sz="1200" dirty="0">
                          <a:solidFill>
                            <a:schemeClr val="accent3"/>
                          </a:solidFill>
                          <a:latin typeface="Amasis MT Pro Black" panose="02040A04050005020304" pitchFamily="18" charset="0"/>
                        </a:rPr>
                        <a:t>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3"/>
                          </a:solidFill>
                          <a:latin typeface="Amasis MT Pro Black" panose="02040A04050005020304" pitchFamily="18" charset="0"/>
                        </a:rPr>
                        <a:t>Mass (Weight)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398752"/>
                  </a:ext>
                </a:extLst>
              </a:tr>
              <a:tr h="1658342">
                <a:tc>
                  <a:txBody>
                    <a:bodyPr/>
                    <a:lstStyle/>
                    <a:p>
                      <a:pPr algn="l"/>
                      <a:r>
                        <a:rPr lang="en-US" sz="1200" b="0" i="0" kern="1200" dirty="0">
                          <a:solidFill>
                            <a:schemeClr val="dk1"/>
                          </a:solidFill>
                          <a:effectLst/>
                          <a:latin typeface="+mn-lt"/>
                          <a:ea typeface="+mn-ea"/>
                          <a:cs typeface="+mn-cs"/>
                        </a:rPr>
                        <a:t>1 inch = 2.540 centimeters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millimeter = 0.03937 inches</a:t>
                      </a:r>
                      <a:br>
                        <a:rPr lang="en-US" sz="1200" dirty="0"/>
                      </a:br>
                      <a:r>
                        <a:rPr lang="en-US" sz="1200" b="0" i="0" kern="1200" dirty="0">
                          <a:solidFill>
                            <a:schemeClr val="dk1"/>
                          </a:solidFill>
                          <a:effectLst/>
                          <a:latin typeface="+mn-lt"/>
                          <a:ea typeface="+mn-ea"/>
                          <a:cs typeface="+mn-cs"/>
                        </a:rPr>
                        <a:t>1 foot = 30.4878 centimeters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centimeters = 0.3937 inches</a:t>
                      </a:r>
                      <a:br>
                        <a:rPr lang="en-US" sz="1200" dirty="0"/>
                      </a:br>
                      <a:r>
                        <a:rPr lang="en-US" sz="1200" b="0" i="0" kern="1200" dirty="0">
                          <a:solidFill>
                            <a:schemeClr val="dk1"/>
                          </a:solidFill>
                          <a:effectLst/>
                          <a:latin typeface="+mn-lt"/>
                          <a:ea typeface="+mn-ea"/>
                          <a:cs typeface="+mn-cs"/>
                        </a:rPr>
                        <a:t>1 yard = 0.9144028 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meter = 3.281 feet</a:t>
                      </a:r>
                      <a:br>
                        <a:rPr lang="en-US" sz="1200" dirty="0"/>
                      </a:br>
                      <a:r>
                        <a:rPr lang="en-US" sz="1200" b="0" i="0" kern="1200" dirty="0">
                          <a:solidFill>
                            <a:schemeClr val="dk1"/>
                          </a:solidFill>
                          <a:effectLst/>
                          <a:latin typeface="+mn-lt"/>
                          <a:ea typeface="+mn-ea"/>
                          <a:cs typeface="+mn-cs"/>
                        </a:rPr>
                        <a:t>1 mile = 1.6093419 kilometer</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kilometer = 0.621372 miles</a:t>
                      </a:r>
                      <a:endParaRPr lang="en-US" sz="1200" dirty="0">
                        <a:solidFill>
                          <a:schemeClr val="accent3"/>
                        </a:solidFill>
                        <a:latin typeface="Amasis MT Pro Black" panose="02040A040500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i="0" kern="1200" dirty="0">
                          <a:solidFill>
                            <a:schemeClr val="dk1"/>
                          </a:solidFill>
                          <a:effectLst/>
                          <a:latin typeface="+mn-lt"/>
                          <a:ea typeface="+mn-ea"/>
                          <a:cs typeface="+mn-cs"/>
                        </a:rPr>
                        <a:t>1 grain = 0.00208 ounces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ounce = 28.3495 grams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gram = 0.03527396 ounces</a:t>
                      </a:r>
                      <a:br>
                        <a:rPr lang="en-US" sz="1200" dirty="0"/>
                      </a:br>
                      <a:r>
                        <a:rPr lang="en-US" sz="1200" b="0" i="0" kern="1200" dirty="0">
                          <a:solidFill>
                            <a:schemeClr val="dk1"/>
                          </a:solidFill>
                          <a:effectLst/>
                          <a:latin typeface="+mn-lt"/>
                          <a:ea typeface="+mn-ea"/>
                          <a:cs typeface="+mn-cs"/>
                        </a:rPr>
                        <a:t>1 pound = 16 oz = 0.4535924 kilograms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kilogram = 2.2046223 pounds</a:t>
                      </a:r>
                      <a:br>
                        <a:rPr lang="en-US" sz="1200" dirty="0"/>
                      </a:br>
                      <a:r>
                        <a:rPr lang="en-US" sz="1200" b="0" i="0" kern="1200" dirty="0">
                          <a:solidFill>
                            <a:schemeClr val="dk1"/>
                          </a:solidFill>
                          <a:effectLst/>
                          <a:latin typeface="+mn-lt"/>
                          <a:ea typeface="+mn-ea"/>
                          <a:cs typeface="+mn-cs"/>
                        </a:rPr>
                        <a:t>1 short ton = 0.892857 metric ton</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metric ton = 1.1200 short tons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long ton = 1.01605 metric tons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382973"/>
                  </a:ext>
                </a:extLst>
              </a:tr>
              <a:tr h="292649">
                <a:tc>
                  <a:txBody>
                    <a:bodyPr/>
                    <a:lstStyle/>
                    <a:p>
                      <a:pPr algn="ctr"/>
                      <a:r>
                        <a:rPr lang="en-US" sz="1200" dirty="0">
                          <a:solidFill>
                            <a:schemeClr val="accent3"/>
                          </a:solidFill>
                          <a:latin typeface="Amasis MT Pro Black" panose="02040A04050005020304" pitchFamily="18" charset="0"/>
                        </a:rPr>
                        <a:t>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3"/>
                          </a:solidFill>
                          <a:latin typeface="Amasis MT Pro Black" panose="02040A04050005020304" pitchFamily="18" charset="0"/>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233052"/>
                  </a:ext>
                </a:extLst>
              </a:tr>
              <a:tr h="1853441">
                <a:tc rowSpan="3">
                  <a:txBody>
                    <a:bodyPr/>
                    <a:lstStyle/>
                    <a:p>
                      <a:pPr algn="l"/>
                      <a:r>
                        <a:rPr lang="en-US" sz="1200" b="0" i="0" kern="1200" dirty="0">
                          <a:solidFill>
                            <a:schemeClr val="dk1"/>
                          </a:solidFill>
                          <a:effectLst/>
                          <a:latin typeface="+mn-lt"/>
                          <a:ea typeface="+mn-ea"/>
                          <a:cs typeface="+mn-cs"/>
                        </a:rPr>
                        <a:t>1 teaspoon = 5 milliliters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milliliter = 0.0338147 fluid ounces</a:t>
                      </a:r>
                      <a:br>
                        <a:rPr lang="en-US" sz="1200" dirty="0"/>
                      </a:br>
                      <a:r>
                        <a:rPr lang="en-US" sz="1200" b="0" i="0" kern="1200" dirty="0">
                          <a:solidFill>
                            <a:schemeClr val="dk1"/>
                          </a:solidFill>
                          <a:effectLst/>
                          <a:latin typeface="+mn-lt"/>
                          <a:ea typeface="+mn-ea"/>
                          <a:cs typeface="+mn-cs"/>
                        </a:rPr>
                        <a:t>1 tablespoon = 15 milliliters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liter = 2.11342 pints = 1000 cubic centimeters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fluid ounce = 30 milliliters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liter = 1.05671 quarts = 0.264178 gallons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gallon = 3.785332 liters = 231 cubic inches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cup = 0.23658 liters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pint = 0.473167 liters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cubic meter = 35.3144 cubic feet = 1.30794 cubic yards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cubic foot = 0.0283170 cubic 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cubic yard = 0.764559 cubic meters</a:t>
                      </a:r>
                      <a:endParaRPr lang="en-US" sz="12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i="0" kern="1200" dirty="0">
                          <a:solidFill>
                            <a:schemeClr val="dk1"/>
                          </a:solidFill>
                          <a:effectLst/>
                          <a:latin typeface="+mn-lt"/>
                          <a:ea typeface="+mn-ea"/>
                          <a:cs typeface="+mn-cs"/>
                        </a:rPr>
                        <a:t>1 sq. inch = 6.4516 sq. centimeters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sq. centimeter = 0.1550 sq. inches</a:t>
                      </a:r>
                      <a:br>
                        <a:rPr lang="en-US" sz="1200" dirty="0"/>
                      </a:br>
                      <a:r>
                        <a:rPr lang="en-US" sz="1200" b="0" i="0" kern="1200" dirty="0">
                          <a:solidFill>
                            <a:schemeClr val="dk1"/>
                          </a:solidFill>
                          <a:effectLst/>
                          <a:latin typeface="+mn-lt"/>
                          <a:ea typeface="+mn-ea"/>
                          <a:cs typeface="+mn-cs"/>
                        </a:rPr>
                        <a:t>1 sq. foot = 0.0929 sq. 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sq. meter = 1.195986 sq. yards</a:t>
                      </a:r>
                      <a:br>
                        <a:rPr lang="en-US" sz="1200" dirty="0"/>
                      </a:br>
                      <a:r>
                        <a:rPr lang="en-US" sz="1200" b="0" i="0" kern="1200" dirty="0">
                          <a:solidFill>
                            <a:schemeClr val="dk1"/>
                          </a:solidFill>
                          <a:effectLst/>
                          <a:latin typeface="+mn-lt"/>
                          <a:ea typeface="+mn-ea"/>
                          <a:cs typeface="+mn-cs"/>
                        </a:rPr>
                        <a:t>1 sq. yard = 0.83613 sq. 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sq. kilometer = 0.386101 sq. miles</a:t>
                      </a:r>
                      <a:br>
                        <a:rPr lang="en-US" sz="1200" dirty="0"/>
                      </a:br>
                      <a:r>
                        <a:rPr lang="en-US" sz="1200" b="0" i="0" kern="1200" dirty="0">
                          <a:solidFill>
                            <a:schemeClr val="dk1"/>
                          </a:solidFill>
                          <a:effectLst/>
                          <a:latin typeface="+mn-lt"/>
                          <a:ea typeface="+mn-ea"/>
                          <a:cs typeface="+mn-cs"/>
                        </a:rPr>
                        <a:t>1 sq. mile = 2.589999 sq. kilometers</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1 hectare = 2.471044 acres</a:t>
                      </a:r>
                      <a:br>
                        <a:rPr lang="en-US" sz="1200" dirty="0"/>
                      </a:br>
                      <a:r>
                        <a:rPr lang="en-US" sz="1200" b="0" i="0" kern="1200" dirty="0">
                          <a:solidFill>
                            <a:schemeClr val="dk1"/>
                          </a:solidFill>
                          <a:effectLst/>
                          <a:latin typeface="+mn-lt"/>
                          <a:ea typeface="+mn-ea"/>
                          <a:cs typeface="+mn-cs"/>
                        </a:rPr>
                        <a:t>1 acre = 0.404687 hectares</a:t>
                      </a:r>
                      <a:endParaRPr lang="en-US" sz="12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568933"/>
                  </a:ext>
                </a:extLst>
              </a:tr>
              <a:tr h="286375">
                <a:tc vMerge="1">
                  <a:txBody>
                    <a:bodyPr/>
                    <a:lstStyle/>
                    <a:p>
                      <a:endParaRPr lang="en-US"/>
                    </a:p>
                  </a:txBody>
                  <a:tcPr/>
                </a:tc>
                <a:tc>
                  <a:txBody>
                    <a:bodyPr/>
                    <a:lstStyle/>
                    <a:p>
                      <a:pPr algn="ctr"/>
                      <a:r>
                        <a:rPr lang="en-US" sz="1200" dirty="0">
                          <a:solidFill>
                            <a:schemeClr val="accent3"/>
                          </a:solidFill>
                          <a:latin typeface="Amasis MT Pro Black" panose="02040A04050005020304" pitchFamily="18" charset="0"/>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162575"/>
                  </a:ext>
                </a:extLst>
              </a:tr>
              <a:tr h="523935">
                <a:tc vMerge="1">
                  <a:txBody>
                    <a:bodyPr/>
                    <a:lstStyle/>
                    <a:p>
                      <a:endParaRPr lang="en-US"/>
                    </a:p>
                  </a:txBody>
                  <a:tcPr/>
                </a:tc>
                <a:tc>
                  <a:txBody>
                    <a:bodyPr/>
                    <a:lstStyle/>
                    <a:p>
                      <a:pPr algn="l"/>
                      <a:r>
                        <a:rPr lang="en-US" sz="1200" b="1" i="0" kern="1200" dirty="0">
                          <a:solidFill>
                            <a:schemeClr val="dk1"/>
                          </a:solidFill>
                          <a:effectLst/>
                          <a:latin typeface="+mn-lt"/>
                          <a:ea typeface="+mn-ea"/>
                          <a:cs typeface="+mn-cs"/>
                        </a:rPr>
                        <a:t>Fahrenheit:</a:t>
                      </a:r>
                      <a:r>
                        <a:rPr lang="en-US" sz="1200" b="0" i="0" kern="1200" dirty="0">
                          <a:solidFill>
                            <a:schemeClr val="dk1"/>
                          </a:solidFill>
                          <a:effectLst/>
                          <a:latin typeface="+mn-lt"/>
                          <a:ea typeface="+mn-ea"/>
                          <a:cs typeface="+mn-cs"/>
                        </a:rPr>
                        <a:t> Subtract 32, then multiply by 5/9ths Celsius</a:t>
                      </a:r>
                      <a:br>
                        <a:rPr lang="en-US" sz="1200" b="0" i="0" kern="1200" dirty="0">
                          <a:solidFill>
                            <a:schemeClr val="dk1"/>
                          </a:solidFill>
                          <a:effectLst/>
                          <a:latin typeface="+mn-lt"/>
                          <a:ea typeface="+mn-ea"/>
                          <a:cs typeface="+mn-cs"/>
                        </a:rPr>
                      </a:br>
                      <a:r>
                        <a:rPr lang="en-US" sz="1200" b="1" i="0" kern="1200" dirty="0" err="1">
                          <a:solidFill>
                            <a:schemeClr val="dk1"/>
                          </a:solidFill>
                          <a:effectLst/>
                          <a:latin typeface="+mn-lt"/>
                          <a:ea typeface="+mn-ea"/>
                          <a:cs typeface="+mn-cs"/>
                        </a:rPr>
                        <a:t>Celsius</a:t>
                      </a:r>
                      <a:r>
                        <a:rPr lang="en-US" sz="1200" b="1" i="0" kern="1200" dirty="0">
                          <a:solidFill>
                            <a:schemeClr val="dk1"/>
                          </a:solidFill>
                          <a:effectLst/>
                          <a:latin typeface="+mn-lt"/>
                          <a:ea typeface="+mn-ea"/>
                          <a:cs typeface="+mn-cs"/>
                        </a:rPr>
                        <a:t>:</a:t>
                      </a:r>
                      <a:r>
                        <a:rPr lang="en-US" sz="1200" b="0" i="0" kern="1200" dirty="0">
                          <a:solidFill>
                            <a:schemeClr val="dk1"/>
                          </a:solidFill>
                          <a:effectLst/>
                          <a:latin typeface="+mn-lt"/>
                          <a:ea typeface="+mn-ea"/>
                          <a:cs typeface="+mn-cs"/>
                        </a:rPr>
                        <a:t> Multiply by 9/5ths, then add 32 Fahrenheit</a:t>
                      </a:r>
                      <a:endParaRPr lang="en-US" sz="12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939812"/>
                  </a:ext>
                </a:extLst>
              </a:tr>
            </a:tbl>
          </a:graphicData>
        </a:graphic>
      </p:graphicFrame>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accent3"/>
                </a:solidFill>
                <a:latin typeface="Amasis MT Pro Black" panose="02040A04050005020304" pitchFamily="18" charset="0"/>
              </a:rPr>
              <a:t>Table of Contents</a:t>
            </a:r>
          </a:p>
        </p:txBody>
      </p:sp>
      <p:graphicFrame>
        <p:nvGraphicFramePr>
          <p:cNvPr id="2" name="Table 1">
            <a:extLst>
              <a:ext uri="{FF2B5EF4-FFF2-40B4-BE49-F238E27FC236}">
                <a16:creationId xmlns:a16="http://schemas.microsoft.com/office/drawing/2014/main" id="{37CF2469-45DB-D9A5-4AC2-916C07CCCC89}"/>
              </a:ext>
            </a:extLst>
          </p:cNvPr>
          <p:cNvGraphicFramePr>
            <a:graphicFrameLocks noGrp="1"/>
          </p:cNvGraphicFramePr>
          <p:nvPr>
            <p:extLst>
              <p:ext uri="{D42A27DB-BD31-4B8C-83A1-F6EECF244321}">
                <p14:modId xmlns:p14="http://schemas.microsoft.com/office/powerpoint/2010/main" val="2819067379"/>
              </p:ext>
            </p:extLst>
          </p:nvPr>
        </p:nvGraphicFramePr>
        <p:xfrm>
          <a:off x="228600" y="993046"/>
          <a:ext cx="7315200" cy="3045553"/>
        </p:xfrm>
        <a:graphic>
          <a:graphicData uri="http://schemas.openxmlformats.org/drawingml/2006/table">
            <a:tbl>
              <a:tblPr firstRow="1" bandRow="1">
                <a:tableStyleId>{5C22544A-7EE6-4342-B048-85BDC9FD1C3A}</a:tableStyleId>
              </a:tblPr>
              <a:tblGrid>
                <a:gridCol w="694189">
                  <a:extLst>
                    <a:ext uri="{9D8B030D-6E8A-4147-A177-3AD203B41FA5}">
                      <a16:colId xmlns:a16="http://schemas.microsoft.com/office/drawing/2014/main" val="1378020473"/>
                    </a:ext>
                  </a:extLst>
                </a:gridCol>
                <a:gridCol w="2963411">
                  <a:extLst>
                    <a:ext uri="{9D8B030D-6E8A-4147-A177-3AD203B41FA5}">
                      <a16:colId xmlns:a16="http://schemas.microsoft.com/office/drawing/2014/main" val="1458411511"/>
                    </a:ext>
                  </a:extLst>
                </a:gridCol>
                <a:gridCol w="727745">
                  <a:extLst>
                    <a:ext uri="{9D8B030D-6E8A-4147-A177-3AD203B41FA5}">
                      <a16:colId xmlns:a16="http://schemas.microsoft.com/office/drawing/2014/main" val="2253116731"/>
                    </a:ext>
                  </a:extLst>
                </a:gridCol>
                <a:gridCol w="2929855">
                  <a:extLst>
                    <a:ext uri="{9D8B030D-6E8A-4147-A177-3AD203B41FA5}">
                      <a16:colId xmlns:a16="http://schemas.microsoft.com/office/drawing/2014/main" val="3211524923"/>
                    </a:ext>
                  </a:extLst>
                </a:gridCol>
              </a:tblGrid>
              <a:tr h="435079">
                <a:tc>
                  <a:txBody>
                    <a:bodyPr/>
                    <a:lstStyle/>
                    <a:p>
                      <a:pPr algn="ctr"/>
                      <a:r>
                        <a:rPr lang="en-US" sz="1600" dirty="0">
                          <a:solidFill>
                            <a:schemeClr val="accent3"/>
                          </a:solidFill>
                          <a:latin typeface="Amasis MT Pro Black" panose="02040A04050005020304" pitchFamily="18"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3"/>
                          </a:solidFill>
                          <a:latin typeface="Amasis MT Pro Black" panose="02040A04050005020304" pitchFamily="18" charset="0"/>
                        </a:rPr>
                        <a:t>Subject/Notes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3"/>
                          </a:solidFill>
                          <a:latin typeface="Amasis MT Pro Black" panose="02040A04050005020304" pitchFamily="18"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3"/>
                          </a:solidFill>
                          <a:latin typeface="Amasis MT Pro Black" panose="02040A04050005020304" pitchFamily="18" charset="0"/>
                        </a:rPr>
                        <a:t>Subject/Notes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398752"/>
                  </a:ext>
                </a:extLst>
              </a:tr>
              <a:tr h="435079">
                <a:tc>
                  <a:txBody>
                    <a:bodyPr/>
                    <a:lstStyle/>
                    <a:p>
                      <a:pPr algn="ctr"/>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879121"/>
                  </a:ext>
                </a:extLst>
              </a:tr>
              <a:tr h="435079">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569611"/>
                  </a:ext>
                </a:extLst>
              </a:tr>
              <a:tr h="435079">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233052"/>
                  </a:ext>
                </a:extLst>
              </a:tr>
              <a:tr h="435079">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46669"/>
                  </a:ext>
                </a:extLst>
              </a:tr>
              <a:tr h="435079">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915536"/>
                  </a:ext>
                </a:extLst>
              </a:tr>
              <a:tr h="435079">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3"/>
                        </a:solidFill>
                        <a:latin typeface="Amasis MT Pro Black" panose="02040A040500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0804433"/>
                  </a:ext>
                </a:extLst>
              </a:tr>
            </a:tbl>
          </a:graphicData>
        </a:graphic>
      </p:graphicFrame>
      <p:sp>
        <p:nvSpPr>
          <p:cNvPr id="9" name="Rectangle 8">
            <a:extLst>
              <a:ext uri="{FF2B5EF4-FFF2-40B4-BE49-F238E27FC236}">
                <a16:creationId xmlns:a16="http://schemas.microsoft.com/office/drawing/2014/main" id="{176F9868-D6B6-7DBA-F40B-8E630B102586}"/>
              </a:ext>
            </a:extLst>
          </p:cNvPr>
          <p:cNvSpPr/>
          <p:nvPr/>
        </p:nvSpPr>
        <p:spPr>
          <a:xfrm>
            <a:off x="228600" y="993048"/>
            <a:ext cx="7315200" cy="3045552"/>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1" name="Rectangle 10">
            <a:extLst>
              <a:ext uri="{FF2B5EF4-FFF2-40B4-BE49-F238E27FC236}">
                <a16:creationId xmlns:a16="http://schemas.microsoft.com/office/drawing/2014/main" id="{5D6E567E-5026-0768-DB31-11142FB5B53B}"/>
              </a:ext>
            </a:extLst>
          </p:cNvPr>
          <p:cNvSpPr/>
          <p:nvPr/>
        </p:nvSpPr>
        <p:spPr>
          <a:xfrm>
            <a:off x="228600" y="4159190"/>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accent3"/>
                </a:solidFill>
                <a:latin typeface="Amasis MT Pro Black" panose="02040A04050005020304" pitchFamily="18" charset="0"/>
              </a:rPr>
              <a:t>Common Unit Conversions</a:t>
            </a:r>
          </a:p>
        </p:txBody>
      </p:sp>
      <p:sp>
        <p:nvSpPr>
          <p:cNvPr id="12" name="Rectangle 11">
            <a:extLst>
              <a:ext uri="{FF2B5EF4-FFF2-40B4-BE49-F238E27FC236}">
                <a16:creationId xmlns:a16="http://schemas.microsoft.com/office/drawing/2014/main" id="{200F43DD-E005-5F3D-F0BB-4D237093B927}"/>
              </a:ext>
            </a:extLst>
          </p:cNvPr>
          <p:cNvSpPr/>
          <p:nvPr/>
        </p:nvSpPr>
        <p:spPr>
          <a:xfrm>
            <a:off x="228600" y="4895145"/>
            <a:ext cx="7315200" cy="490739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2661873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159271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62731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424379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66455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53455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1155826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4111494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38471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932055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228326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accent3"/>
                </a:solidFill>
                <a:latin typeface="Amasis MT Pro Black" panose="02040A04050005020304" pitchFamily="18" charset="0"/>
              </a:rPr>
              <a:t>Periodic Table of Elements</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496007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pic>
        <p:nvPicPr>
          <p:cNvPr id="10" name="Picture 9">
            <a:extLst>
              <a:ext uri="{FF2B5EF4-FFF2-40B4-BE49-F238E27FC236}">
                <a16:creationId xmlns:a16="http://schemas.microsoft.com/office/drawing/2014/main" id="{A0B2590E-1649-261E-31A0-1E7783F07746}"/>
              </a:ext>
            </a:extLst>
          </p:cNvPr>
          <p:cNvPicPr>
            <a:picLocks noChangeAspect="1"/>
          </p:cNvPicPr>
          <p:nvPr/>
        </p:nvPicPr>
        <p:blipFill>
          <a:blip r:embed="rId2">
            <a:extLst>
              <a:ext uri="{28A0092B-C50C-407E-A947-70E740481C1C}">
                <a14:useLocalDpi xmlns:a14="http://schemas.microsoft.com/office/drawing/2010/main" val="0"/>
              </a:ext>
            </a:extLst>
          </a:blip>
          <a:srcRect b="4824"/>
          <a:stretch/>
        </p:blipFill>
        <p:spPr>
          <a:xfrm>
            <a:off x="343466" y="1082703"/>
            <a:ext cx="7085468" cy="4870421"/>
          </a:xfrm>
          <a:prstGeom prst="rect">
            <a:avLst/>
          </a:prstGeom>
        </p:spPr>
      </p:pic>
      <p:sp>
        <p:nvSpPr>
          <p:cNvPr id="3" name="Rectangle 2">
            <a:extLst>
              <a:ext uri="{FF2B5EF4-FFF2-40B4-BE49-F238E27FC236}">
                <a16:creationId xmlns:a16="http://schemas.microsoft.com/office/drawing/2014/main" id="{ED2319FF-BABA-B1C1-2CDE-3A40F5F32484}"/>
              </a:ext>
            </a:extLst>
          </p:cNvPr>
          <p:cNvSpPr/>
          <p:nvPr/>
        </p:nvSpPr>
        <p:spPr>
          <a:xfrm>
            <a:off x="2324100" y="1104900"/>
            <a:ext cx="3076575"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26990B-1F71-B7B8-E854-3CF8A8FC731C}"/>
              </a:ext>
            </a:extLst>
          </p:cNvPr>
          <p:cNvSpPr/>
          <p:nvPr/>
        </p:nvSpPr>
        <p:spPr>
          <a:xfrm>
            <a:off x="228600" y="6054053"/>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accent3"/>
                </a:solidFill>
                <a:latin typeface="Amasis MT Pro Black" panose="02040A04050005020304" pitchFamily="18" charset="0"/>
              </a:rPr>
              <a:t>Anatomy</a:t>
            </a:r>
          </a:p>
        </p:txBody>
      </p:sp>
      <p:sp>
        <p:nvSpPr>
          <p:cNvPr id="7" name="Rectangle 6">
            <a:extLst>
              <a:ext uri="{FF2B5EF4-FFF2-40B4-BE49-F238E27FC236}">
                <a16:creationId xmlns:a16="http://schemas.microsoft.com/office/drawing/2014/main" id="{CBDA16EC-4E1B-E336-F708-261749245D82}"/>
              </a:ext>
            </a:extLst>
          </p:cNvPr>
          <p:cNvSpPr/>
          <p:nvPr/>
        </p:nvSpPr>
        <p:spPr>
          <a:xfrm>
            <a:off x="204787" y="6792545"/>
            <a:ext cx="7315200" cy="303096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pic>
        <p:nvPicPr>
          <p:cNvPr id="1026" name="Picture 2" descr="cell-cell-theory-nucleuscell-wall-and-cytoplasmic-organelles">
            <a:extLst>
              <a:ext uri="{FF2B5EF4-FFF2-40B4-BE49-F238E27FC236}">
                <a16:creationId xmlns:a16="http://schemas.microsoft.com/office/drawing/2014/main" id="{A3FC74D2-C6FC-80AD-C225-D05FC29B4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66" y="6832871"/>
            <a:ext cx="3504036" cy="30309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D5E500-291E-BA06-577F-BEDB8A91B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495" y="6870086"/>
            <a:ext cx="3286125"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97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274620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354924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62483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280069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488137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351510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395109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151163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1331359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75466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224414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49989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3205493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381892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paper with lines&#10;&#10;Description automatically generated">
            <a:extLst>
              <a:ext uri="{FF2B5EF4-FFF2-40B4-BE49-F238E27FC236}">
                <a16:creationId xmlns:a16="http://schemas.microsoft.com/office/drawing/2014/main" id="{A2FD7539-978E-E96E-99FA-D54934FC42BD}"/>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l="16504" t="3759" r="7274" b="3910"/>
          <a:stretch/>
        </p:blipFill>
        <p:spPr>
          <a:xfrm rot="16200000">
            <a:off x="-642938" y="1643063"/>
            <a:ext cx="9058276" cy="7315200"/>
          </a:xfrm>
          <a:prstGeom prst="rect">
            <a:avLst/>
          </a:prstGeom>
          <a:ln>
            <a:solidFill>
              <a:schemeClr val="accent6"/>
            </a:solidFill>
          </a:ln>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7" name="TextBox 6">
            <a:extLst>
              <a:ext uri="{FF2B5EF4-FFF2-40B4-BE49-F238E27FC236}">
                <a16:creationId xmlns:a16="http://schemas.microsoft.com/office/drawing/2014/main" id="{D240C423-A2CA-298D-67A5-98CDD060F602}"/>
              </a:ext>
            </a:extLst>
          </p:cNvPr>
          <p:cNvSpPr txBox="1"/>
          <p:nvPr/>
        </p:nvSpPr>
        <p:spPr>
          <a:xfrm>
            <a:off x="400049" y="315396"/>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Graph Title:______________________________________________</a:t>
            </a:r>
          </a:p>
        </p:txBody>
      </p:sp>
    </p:spTree>
    <p:extLst>
      <p:ext uri="{BB962C8B-B14F-4D97-AF65-F5344CB8AC3E}">
        <p14:creationId xmlns:p14="http://schemas.microsoft.com/office/powerpoint/2010/main" val="231632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6F9868-D6B6-7DBA-F40B-8E630B102586}"/>
              </a:ext>
            </a:extLst>
          </p:cNvPr>
          <p:cNvSpPr/>
          <p:nvPr/>
        </p:nvSpPr>
        <p:spPr>
          <a:xfrm>
            <a:off x="228600" y="228600"/>
            <a:ext cx="7315200" cy="960120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graphicFrame>
        <p:nvGraphicFramePr>
          <p:cNvPr id="2" name="Table 1">
            <a:extLst>
              <a:ext uri="{FF2B5EF4-FFF2-40B4-BE49-F238E27FC236}">
                <a16:creationId xmlns:a16="http://schemas.microsoft.com/office/drawing/2014/main" id="{85609868-3BB0-51BF-E528-0DB664207B73}"/>
              </a:ext>
            </a:extLst>
          </p:cNvPr>
          <p:cNvGraphicFramePr>
            <a:graphicFrameLocks noGrp="1"/>
          </p:cNvGraphicFramePr>
          <p:nvPr>
            <p:extLst>
              <p:ext uri="{D42A27DB-BD31-4B8C-83A1-F6EECF244321}">
                <p14:modId xmlns:p14="http://schemas.microsoft.com/office/powerpoint/2010/main" val="4181018150"/>
              </p:ext>
            </p:extLst>
          </p:nvPr>
        </p:nvGraphicFramePr>
        <p:xfrm>
          <a:off x="457199" y="653177"/>
          <a:ext cx="6858000" cy="402193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265604245"/>
                    </a:ext>
                  </a:extLst>
                </a:gridCol>
                <a:gridCol w="1714500">
                  <a:extLst>
                    <a:ext uri="{9D8B030D-6E8A-4147-A177-3AD203B41FA5}">
                      <a16:colId xmlns:a16="http://schemas.microsoft.com/office/drawing/2014/main" val="3639622838"/>
                    </a:ext>
                  </a:extLst>
                </a:gridCol>
                <a:gridCol w="1714500">
                  <a:extLst>
                    <a:ext uri="{9D8B030D-6E8A-4147-A177-3AD203B41FA5}">
                      <a16:colId xmlns:a16="http://schemas.microsoft.com/office/drawing/2014/main" val="1325269967"/>
                    </a:ext>
                  </a:extLst>
                </a:gridCol>
                <a:gridCol w="1714500">
                  <a:extLst>
                    <a:ext uri="{9D8B030D-6E8A-4147-A177-3AD203B41FA5}">
                      <a16:colId xmlns:a16="http://schemas.microsoft.com/office/drawing/2014/main" val="3410468705"/>
                    </a:ext>
                  </a:extLst>
                </a:gridCol>
              </a:tblGrid>
              <a:tr h="396479">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50537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554875"/>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599799"/>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694222"/>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789683"/>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10347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602317"/>
                  </a:ext>
                </a:extLst>
              </a:tr>
              <a:tr h="40282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80058"/>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650687"/>
                  </a:ext>
                </a:extLst>
              </a:tr>
              <a:tr h="402828">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816863"/>
                  </a:ext>
                </a:extLst>
              </a:tr>
            </a:tbl>
          </a:graphicData>
        </a:graphic>
      </p:graphicFrame>
      <p:sp>
        <p:nvSpPr>
          <p:cNvPr id="3" name="Rectangle 2">
            <a:extLst>
              <a:ext uri="{FF2B5EF4-FFF2-40B4-BE49-F238E27FC236}">
                <a16:creationId xmlns:a16="http://schemas.microsoft.com/office/drawing/2014/main" id="{FBB5F203-F6F8-3E79-A6BA-9517CD049823}"/>
              </a:ext>
            </a:extLst>
          </p:cNvPr>
          <p:cNvSpPr/>
          <p:nvPr/>
        </p:nvSpPr>
        <p:spPr>
          <a:xfrm>
            <a:off x="457201" y="5173028"/>
            <a:ext cx="6858000" cy="4572000"/>
          </a:xfrm>
          <a:prstGeom prst="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E91962-17F5-5E3B-09F1-F1D8C755AE8F}"/>
              </a:ext>
            </a:extLst>
          </p:cNvPr>
          <p:cNvSpPr txBox="1"/>
          <p:nvPr/>
        </p:nvSpPr>
        <p:spPr>
          <a:xfrm>
            <a:off x="400049" y="283845"/>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Table Title:______________________________________________</a:t>
            </a:r>
          </a:p>
        </p:txBody>
      </p:sp>
      <p:sp>
        <p:nvSpPr>
          <p:cNvPr id="7" name="TextBox 6">
            <a:extLst>
              <a:ext uri="{FF2B5EF4-FFF2-40B4-BE49-F238E27FC236}">
                <a16:creationId xmlns:a16="http://schemas.microsoft.com/office/drawing/2014/main" id="{32736895-3DC9-8C5C-BBF3-5F545ECC55B2}"/>
              </a:ext>
            </a:extLst>
          </p:cNvPr>
          <p:cNvSpPr txBox="1"/>
          <p:nvPr/>
        </p:nvSpPr>
        <p:spPr>
          <a:xfrm>
            <a:off x="400049" y="4789408"/>
            <a:ext cx="6972301" cy="369332"/>
          </a:xfrm>
          <a:prstGeom prst="rect">
            <a:avLst/>
          </a:prstGeom>
          <a:noFill/>
        </p:spPr>
        <p:txBody>
          <a:bodyPr wrap="square" rtlCol="0">
            <a:spAutoFit/>
          </a:bodyPr>
          <a:lstStyle/>
          <a:p>
            <a:r>
              <a:rPr lang="en-US" dirty="0">
                <a:solidFill>
                  <a:schemeClr val="accent3"/>
                </a:solidFill>
                <a:latin typeface="Amasis MT Pro Black" panose="02040A04050005020304" pitchFamily="18" charset="0"/>
              </a:rPr>
              <a:t>Diagram Title:___________________________________________</a:t>
            </a:r>
          </a:p>
        </p:txBody>
      </p:sp>
    </p:spTree>
    <p:extLst>
      <p:ext uri="{BB962C8B-B14F-4D97-AF65-F5344CB8AC3E}">
        <p14:creationId xmlns:p14="http://schemas.microsoft.com/office/powerpoint/2010/main" val="229218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per with lines on it&#10;&#10;Description automatically generated">
            <a:extLst>
              <a:ext uri="{FF2B5EF4-FFF2-40B4-BE49-F238E27FC236}">
                <a16:creationId xmlns:a16="http://schemas.microsoft.com/office/drawing/2014/main" id="{9C3EA3E7-1430-B1DE-F4E5-CDCE7CD0B2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3467100"/>
            <a:ext cx="7315200" cy="6356408"/>
          </a:xfrm>
          <a:prstGeom prst="rect">
            <a:avLst/>
          </a:prstGeom>
        </p:spPr>
      </p:pic>
      <p:pic>
        <p:nvPicPr>
          <p:cNvPr id="13" name="Picture 12" descr="A paper with lines on it&#10;&#10;Description automatically generated">
            <a:extLst>
              <a:ext uri="{FF2B5EF4-FFF2-40B4-BE49-F238E27FC236}">
                <a16:creationId xmlns:a16="http://schemas.microsoft.com/office/drawing/2014/main" id="{DCFE8E7D-B17B-2A11-404A-46848BB89C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52" t="13274" r="4421" b="32628"/>
          <a:stretch/>
        </p:blipFill>
        <p:spPr>
          <a:xfrm>
            <a:off x="228176" y="1047051"/>
            <a:ext cx="7315200" cy="635640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Report Draft Title:</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14" name="Rectangle 13">
            <a:extLst>
              <a:ext uri="{FF2B5EF4-FFF2-40B4-BE49-F238E27FC236}">
                <a16:creationId xmlns:a16="http://schemas.microsoft.com/office/drawing/2014/main" id="{B362C49E-1294-A6CE-8AE7-BBA255CA23B7}"/>
              </a:ext>
            </a:extLst>
          </p:cNvPr>
          <p:cNvSpPr/>
          <p:nvPr/>
        </p:nvSpPr>
        <p:spPr>
          <a:xfrm>
            <a:off x="180551" y="959088"/>
            <a:ext cx="1276774" cy="4166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p>
          <a:p>
            <a:endParaRPr lang="en-US" dirty="0">
              <a:solidFill>
                <a:schemeClr val="accent3"/>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EDAB3D9F-EA2E-BC88-5B1D-7D88BB8DAF2A}"/>
              </a:ext>
            </a:extLst>
          </p:cNvPr>
          <p:cNvSpPr txBox="1"/>
          <p:nvPr/>
        </p:nvSpPr>
        <p:spPr>
          <a:xfrm>
            <a:off x="180551" y="174577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Introduction:</a:t>
            </a:r>
          </a:p>
        </p:txBody>
      </p:sp>
      <p:sp>
        <p:nvSpPr>
          <p:cNvPr id="18" name="TextBox 17">
            <a:extLst>
              <a:ext uri="{FF2B5EF4-FFF2-40B4-BE49-F238E27FC236}">
                <a16:creationId xmlns:a16="http://schemas.microsoft.com/office/drawing/2014/main" id="{8BFDC675-572E-8990-1E81-4B2D682DFD77}"/>
              </a:ext>
            </a:extLst>
          </p:cNvPr>
          <p:cNvSpPr txBox="1"/>
          <p:nvPr/>
        </p:nvSpPr>
        <p:spPr>
          <a:xfrm>
            <a:off x="218227" y="2844406"/>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Hypothesis:</a:t>
            </a:r>
          </a:p>
        </p:txBody>
      </p:sp>
      <p:sp>
        <p:nvSpPr>
          <p:cNvPr id="20" name="TextBox 19">
            <a:extLst>
              <a:ext uri="{FF2B5EF4-FFF2-40B4-BE49-F238E27FC236}">
                <a16:creationId xmlns:a16="http://schemas.microsoft.com/office/drawing/2014/main" id="{64C784FC-42AA-A5C4-72E0-0E1D74C3DAE3}"/>
              </a:ext>
            </a:extLst>
          </p:cNvPr>
          <p:cNvSpPr txBox="1"/>
          <p:nvPr/>
        </p:nvSpPr>
        <p:spPr>
          <a:xfrm>
            <a:off x="218227" y="3611124"/>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Materials:</a:t>
            </a:r>
          </a:p>
        </p:txBody>
      </p:sp>
      <p:sp>
        <p:nvSpPr>
          <p:cNvPr id="22" name="TextBox 21">
            <a:extLst>
              <a:ext uri="{FF2B5EF4-FFF2-40B4-BE49-F238E27FC236}">
                <a16:creationId xmlns:a16="http://schemas.microsoft.com/office/drawing/2014/main" id="{CEF48921-2210-A73E-94BF-C927FC455684}"/>
              </a:ext>
            </a:extLst>
          </p:cNvPr>
          <p:cNvSpPr txBox="1"/>
          <p:nvPr/>
        </p:nvSpPr>
        <p:spPr>
          <a:xfrm>
            <a:off x="227752" y="4692497"/>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Methods:</a:t>
            </a:r>
          </a:p>
        </p:txBody>
      </p:sp>
      <p:sp>
        <p:nvSpPr>
          <p:cNvPr id="24" name="TextBox 23">
            <a:extLst>
              <a:ext uri="{FF2B5EF4-FFF2-40B4-BE49-F238E27FC236}">
                <a16:creationId xmlns:a16="http://schemas.microsoft.com/office/drawing/2014/main" id="{690942E3-0B7E-34B9-53D0-3B2EFAC9465E}"/>
              </a:ext>
            </a:extLst>
          </p:cNvPr>
          <p:cNvSpPr txBox="1"/>
          <p:nvPr/>
        </p:nvSpPr>
        <p:spPr>
          <a:xfrm>
            <a:off x="227752" y="6296279"/>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Results:</a:t>
            </a:r>
          </a:p>
        </p:txBody>
      </p:sp>
      <p:sp>
        <p:nvSpPr>
          <p:cNvPr id="26" name="TextBox 25">
            <a:extLst>
              <a:ext uri="{FF2B5EF4-FFF2-40B4-BE49-F238E27FC236}">
                <a16:creationId xmlns:a16="http://schemas.microsoft.com/office/drawing/2014/main" id="{74BCA755-9547-F040-4C54-BE9000103036}"/>
              </a:ext>
            </a:extLst>
          </p:cNvPr>
          <p:cNvSpPr txBox="1"/>
          <p:nvPr/>
        </p:nvSpPr>
        <p:spPr>
          <a:xfrm>
            <a:off x="227752" y="6866183"/>
            <a:ext cx="3886200"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Discussion &amp; Conclusion:</a:t>
            </a:r>
            <a:endParaRPr lang="en-US" dirty="0"/>
          </a:p>
        </p:txBody>
      </p:sp>
    </p:spTree>
    <p:extLst>
      <p:ext uri="{BB962C8B-B14F-4D97-AF65-F5344CB8AC3E}">
        <p14:creationId xmlns:p14="http://schemas.microsoft.com/office/powerpoint/2010/main" val="36322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per with lines on it&#10;&#10;Description automatically generated">
            <a:extLst>
              <a:ext uri="{FF2B5EF4-FFF2-40B4-BE49-F238E27FC236}">
                <a16:creationId xmlns:a16="http://schemas.microsoft.com/office/drawing/2014/main" id="{406C5269-CEF7-3BC8-E7A9-68B53FA8F61F}"/>
              </a:ext>
            </a:extLst>
          </p:cNvPr>
          <p:cNvPicPr>
            <a:picLocks noChangeAspect="1"/>
          </p:cNvPicPr>
          <p:nvPr/>
        </p:nvPicPr>
        <p:blipFill>
          <a:blip r:embed="rId2">
            <a:extLst>
              <a:ext uri="{28A0092B-C50C-407E-A947-70E740481C1C}">
                <a14:useLocalDpi xmlns:a14="http://schemas.microsoft.com/office/drawing/2010/main" val="0"/>
              </a:ext>
            </a:extLst>
          </a:blip>
          <a:srcRect l="4552" t="30946" r="4421" b="32628"/>
          <a:stretch/>
        </p:blipFill>
        <p:spPr>
          <a:xfrm>
            <a:off x="228176" y="5543550"/>
            <a:ext cx="7315200" cy="4279958"/>
          </a:xfrm>
          <a:prstGeom prst="rect">
            <a:avLst/>
          </a:prstGeom>
        </p:spPr>
      </p:pic>
      <p:sp>
        <p:nvSpPr>
          <p:cNvPr id="4" name="Rectangle 3">
            <a:extLst>
              <a:ext uri="{FF2B5EF4-FFF2-40B4-BE49-F238E27FC236}">
                <a16:creationId xmlns:a16="http://schemas.microsoft.com/office/drawing/2014/main" id="{F804CE83-29EE-50A7-5384-215FE58D8EF3}"/>
              </a:ext>
            </a:extLst>
          </p:cNvPr>
          <p:cNvSpPr>
            <a:spLocks noGrp="1" noRot="1" noMove="1" noResize="1" noEditPoints="1" noAdjustHandles="1" noChangeArrowheads="1" noChangeShapeType="1"/>
          </p:cNvSpPr>
          <p:nvPr/>
        </p:nvSpPr>
        <p:spPr>
          <a:xfrm>
            <a:off x="114300" y="114300"/>
            <a:ext cx="7543800" cy="9829800"/>
          </a:xfrm>
          <a:prstGeom prst="rect">
            <a:avLst/>
          </a:prstGeom>
          <a:noFill/>
          <a:ln w="57150">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6DBAEF-F2D5-082B-3648-9F77F8806A2A}"/>
              </a:ext>
            </a:extLst>
          </p:cNvPr>
          <p:cNvSpPr/>
          <p:nvPr/>
        </p:nvSpPr>
        <p:spPr>
          <a:xfrm>
            <a:off x="228600" y="234892"/>
            <a:ext cx="7315200" cy="637563"/>
          </a:xfrm>
          <a:prstGeom prst="rect">
            <a:avLst/>
          </a:prstGeom>
          <a:solidFill>
            <a:schemeClr val="accent6">
              <a:lumMod val="20000"/>
              <a:lumOff val="80000"/>
            </a:schemeClr>
          </a:solidFill>
          <a:ln>
            <a:solidFill>
              <a:srgbClr val="00B05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600" dirty="0">
                <a:solidFill>
                  <a:schemeClr val="accent3"/>
                </a:solidFill>
                <a:latin typeface="Amasis MT Pro Black" panose="02040A04050005020304" pitchFamily="18" charset="0"/>
              </a:rPr>
              <a:t>No.___ Title:__________________</a:t>
            </a:r>
          </a:p>
        </p:txBody>
      </p:sp>
      <p:sp>
        <p:nvSpPr>
          <p:cNvPr id="9" name="Rectangle 8">
            <a:extLst>
              <a:ext uri="{FF2B5EF4-FFF2-40B4-BE49-F238E27FC236}">
                <a16:creationId xmlns:a16="http://schemas.microsoft.com/office/drawing/2014/main" id="{176F9868-D6B6-7DBA-F40B-8E630B102586}"/>
              </a:ext>
            </a:extLst>
          </p:cNvPr>
          <p:cNvSpPr/>
          <p:nvPr/>
        </p:nvSpPr>
        <p:spPr>
          <a:xfrm>
            <a:off x="228600" y="993047"/>
            <a:ext cx="7315200" cy="883046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3600" dirty="0">
              <a:solidFill>
                <a:schemeClr val="accent3"/>
              </a:solidFill>
              <a:latin typeface="Amasis MT Pro Black" panose="02040A04050005020304" pitchFamily="18" charset="0"/>
            </a:endParaRPr>
          </a:p>
        </p:txBody>
      </p:sp>
      <p:sp>
        <p:nvSpPr>
          <p:cNvPr id="3" name="Rectangle 2">
            <a:extLst>
              <a:ext uri="{FF2B5EF4-FFF2-40B4-BE49-F238E27FC236}">
                <a16:creationId xmlns:a16="http://schemas.microsoft.com/office/drawing/2014/main" id="{9500BFF7-54C6-CF80-8B99-9997C8669FFD}"/>
              </a:ext>
            </a:extLst>
          </p:cNvPr>
          <p:cNvSpPr/>
          <p:nvPr/>
        </p:nvSpPr>
        <p:spPr>
          <a:xfrm>
            <a:off x="228600" y="985391"/>
            <a:ext cx="7315200" cy="914400"/>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accent3"/>
                </a:solidFill>
                <a:latin typeface="Amasis MT Pro Black" panose="02040A04050005020304" pitchFamily="18" charset="0"/>
              </a:rPr>
              <a:t>Name:_____________________________________   Date:___________</a:t>
            </a:r>
          </a:p>
          <a:p>
            <a:endParaRPr lang="en-US" sz="800" dirty="0">
              <a:solidFill>
                <a:schemeClr val="accent3"/>
              </a:solidFill>
              <a:latin typeface="Amasis MT Pro Black" panose="02040A04050005020304" pitchFamily="18" charset="0"/>
            </a:endParaRPr>
          </a:p>
          <a:p>
            <a:r>
              <a:rPr lang="en-US" dirty="0">
                <a:solidFill>
                  <a:schemeClr val="accent3"/>
                </a:solidFill>
                <a:latin typeface="Amasis MT Pro Black" panose="02040A04050005020304" pitchFamily="18" charset="0"/>
              </a:rPr>
              <a:t>Partner(s):___________________________________________________</a:t>
            </a:r>
          </a:p>
        </p:txBody>
      </p:sp>
      <p:sp>
        <p:nvSpPr>
          <p:cNvPr id="11" name="TextBox 10">
            <a:extLst>
              <a:ext uri="{FF2B5EF4-FFF2-40B4-BE49-F238E27FC236}">
                <a16:creationId xmlns:a16="http://schemas.microsoft.com/office/drawing/2014/main" id="{79837098-88E0-2CA0-5EA6-DCEB62D407AA}"/>
              </a:ext>
            </a:extLst>
          </p:cNvPr>
          <p:cNvSpPr txBox="1"/>
          <p:nvPr/>
        </p:nvSpPr>
        <p:spPr>
          <a:xfrm>
            <a:off x="227752" y="5491318"/>
            <a:ext cx="1032329" cy="369332"/>
          </a:xfrm>
          <a:prstGeom prst="rect">
            <a:avLst/>
          </a:prstGeom>
          <a:noFill/>
        </p:spPr>
        <p:txBody>
          <a:bodyPr wrap="square">
            <a:spAutoFit/>
          </a:bodyPr>
          <a:lstStyle/>
          <a:p>
            <a:r>
              <a:rPr lang="en-US" dirty="0">
                <a:solidFill>
                  <a:schemeClr val="accent3"/>
                </a:solidFill>
                <a:latin typeface="Amasis MT Pro Black" panose="02040A04050005020304" pitchFamily="18" charset="0"/>
              </a:rPr>
              <a:t>Notes:</a:t>
            </a:r>
            <a:endParaRPr lang="en-US" dirty="0"/>
          </a:p>
        </p:txBody>
      </p:sp>
      <p:sp>
        <p:nvSpPr>
          <p:cNvPr id="7" name="Rectangle 6">
            <a:extLst>
              <a:ext uri="{FF2B5EF4-FFF2-40B4-BE49-F238E27FC236}">
                <a16:creationId xmlns:a16="http://schemas.microsoft.com/office/drawing/2014/main" id="{CFBE8E35-E736-2D79-D454-6458E0690307}"/>
              </a:ext>
            </a:extLst>
          </p:cNvPr>
          <p:cNvSpPr/>
          <p:nvPr/>
        </p:nvSpPr>
        <p:spPr>
          <a:xfrm>
            <a:off x="228600" y="2636546"/>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Hypothesis: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0" name="Rectangle 9">
            <a:extLst>
              <a:ext uri="{FF2B5EF4-FFF2-40B4-BE49-F238E27FC236}">
                <a16:creationId xmlns:a16="http://schemas.microsoft.com/office/drawing/2014/main" id="{825EEEC7-23E6-C46A-B029-AB2B7CAA49F0}"/>
              </a:ext>
            </a:extLst>
          </p:cNvPr>
          <p:cNvSpPr/>
          <p:nvPr/>
        </p:nvSpPr>
        <p:spPr>
          <a:xfrm>
            <a:off x="228600" y="4063932"/>
            <a:ext cx="7315200" cy="142738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Materials:</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
        <p:nvSpPr>
          <p:cNvPr id="12" name="Rectangle 11">
            <a:extLst>
              <a:ext uri="{FF2B5EF4-FFF2-40B4-BE49-F238E27FC236}">
                <a16:creationId xmlns:a16="http://schemas.microsoft.com/office/drawing/2014/main" id="{AC81F585-71CE-683B-ED3C-C42F324EA064}"/>
              </a:ext>
            </a:extLst>
          </p:cNvPr>
          <p:cNvSpPr/>
          <p:nvPr/>
        </p:nvSpPr>
        <p:spPr>
          <a:xfrm>
            <a:off x="228176" y="1896737"/>
            <a:ext cx="7315200" cy="739809"/>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accent3"/>
                </a:solidFill>
                <a:latin typeface="Amasis MT Pro Black" panose="02040A04050005020304" pitchFamily="18" charset="0"/>
              </a:rPr>
              <a:t>Purpose:</a:t>
            </a:r>
            <a:r>
              <a:rPr lang="en-US" dirty="0">
                <a:solidFill>
                  <a:schemeClr val="bg2">
                    <a:lumMod val="90000"/>
                  </a:schemeClr>
                </a:solidFill>
                <a:latin typeface="Amasis MT Pro Black" panose="02040A04050005020304" pitchFamily="18" charset="0"/>
              </a:rPr>
              <a:t>___________________________________________________________________________________________________________________</a:t>
            </a:r>
          </a:p>
          <a:p>
            <a:endParaRPr lang="en-US" sz="800" dirty="0">
              <a:solidFill>
                <a:schemeClr val="accent3"/>
              </a:solidFill>
              <a:latin typeface="Amasis MT Pro Black" panose="02040A04050005020304" pitchFamily="18" charset="0"/>
            </a:endParaRPr>
          </a:p>
        </p:txBody>
      </p:sp>
    </p:spTree>
    <p:extLst>
      <p:ext uri="{BB962C8B-B14F-4D97-AF65-F5344CB8AC3E}">
        <p14:creationId xmlns:p14="http://schemas.microsoft.com/office/powerpoint/2010/main" val="1508554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1308</Words>
  <Application>Microsoft Office PowerPoint</Application>
  <PresentationFormat>Custom</PresentationFormat>
  <Paragraphs>278</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Amasis MT Pro Black</vt: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M Amoroso</dc:creator>
  <cp:lastModifiedBy>Chloe M Amoroso</cp:lastModifiedBy>
  <cp:revision>1</cp:revision>
  <dcterms:created xsi:type="dcterms:W3CDTF">2024-09-24T14:00:19Z</dcterms:created>
  <dcterms:modified xsi:type="dcterms:W3CDTF">2024-09-24T15:38:04Z</dcterms:modified>
</cp:coreProperties>
</file>