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A723"/>
    <a:srgbClr val="696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0AA5D-61FB-467B-88B8-CCD2545ED8E0}" v="57" dt="2023-05-17T17:23:25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9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47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929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48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9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7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6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9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5335D-C8A0-435D-BD1B-2F20AFCDF00A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F62BFE-7C50-43ED-A165-49D74A51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3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516" y="160421"/>
            <a:ext cx="6577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Project Title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90334" y="274721"/>
            <a:ext cx="30078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Sponsor Logo and 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7516" y="722396"/>
            <a:ext cx="657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Description</a:t>
            </a:r>
            <a:r>
              <a:rPr lang="en-US" dirty="0"/>
              <a:t>: Insert ~3-4 sentences briefly describing the project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42132" y="3656096"/>
            <a:ext cx="3892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Sponsor: insert project graphic here (and delete this text box)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7514" y="2079275"/>
            <a:ext cx="6577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Objectives</a:t>
            </a:r>
            <a:r>
              <a:rPr lang="en-US" dirty="0"/>
              <a:t>: Provide a bulletized/numbered list of objectives spanning the design process, 3-5 suggested, e.g.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Research prior work in the field of…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Develop a unique solution to…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Design, build, and test prototype of…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7514" y="3897819"/>
            <a:ext cx="6577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Success Criteria</a:t>
            </a:r>
            <a:r>
              <a:rPr lang="en-US" dirty="0"/>
              <a:t>: (Optional section if already covered above) Provide a bulletized/numbered list of success criteria, e.g.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Design solution integrates with existing process of…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Prototype adequately does…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Project report adequately describes how to operate…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7516" y="5508232"/>
            <a:ext cx="657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Prototype</a:t>
            </a:r>
            <a:r>
              <a:rPr lang="en-US" dirty="0"/>
              <a:t>: (Yes or No)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516" y="5877564"/>
            <a:ext cx="9368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Disciplines/Team</a:t>
            </a:r>
            <a:r>
              <a:rPr lang="en-US" dirty="0"/>
              <a:t>: can be multidisciplinary, e.g. electrical/mechanical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516" y="6246896"/>
            <a:ext cx="657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Restrictions</a:t>
            </a:r>
            <a:r>
              <a:rPr lang="en-US" dirty="0"/>
              <a:t>: e.g. </a:t>
            </a:r>
            <a:r>
              <a:rPr lang="en-US"/>
              <a:t>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340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148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 Adams</dc:creator>
  <cp:lastModifiedBy>Tisha D Barnes</cp:lastModifiedBy>
  <cp:revision>9</cp:revision>
  <dcterms:created xsi:type="dcterms:W3CDTF">2019-08-13T17:46:48Z</dcterms:created>
  <dcterms:modified xsi:type="dcterms:W3CDTF">2023-06-23T13:39:30Z</dcterms:modified>
</cp:coreProperties>
</file>