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</p:sldIdLst>
  <p:sldSz cx="27432000" cy="32918400"/>
  <p:notesSz cx="7019925" cy="9305925"/>
  <p:defaultTextStyle>
    <a:defPPr>
      <a:defRPr lang="en-US"/>
    </a:defPPr>
    <a:lvl1pPr marL="0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1881012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2826" y="120"/>
      </p:cViewPr>
      <p:guideLst>
        <p:guide orient="horz" pos="10368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226057"/>
            <a:ext cx="2331720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8653760"/>
            <a:ext cx="192024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9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59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38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18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98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77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57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3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8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3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0" y="5623577"/>
            <a:ext cx="24688800" cy="1198397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0" y="5623577"/>
            <a:ext cx="73609200" cy="1198397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2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4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1153122"/>
            <a:ext cx="2331720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3952234"/>
            <a:ext cx="2331720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9605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592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388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1842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39802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7763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5723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3684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0" y="32773623"/>
            <a:ext cx="49149000" cy="926896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92600" y="32773623"/>
            <a:ext cx="49149000" cy="926896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18263"/>
            <a:ext cx="246888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368544"/>
            <a:ext cx="12120564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79605" indent="0">
              <a:buNone/>
              <a:defRPr sz="8200" b="1"/>
            </a:lvl2pPr>
            <a:lvl3pPr marL="3759210" indent="0">
              <a:buNone/>
              <a:defRPr sz="7400" b="1"/>
            </a:lvl3pPr>
            <a:lvl4pPr marL="5638816" indent="0">
              <a:buNone/>
              <a:defRPr sz="6600" b="1"/>
            </a:lvl4pPr>
            <a:lvl5pPr marL="7518421" indent="0">
              <a:buNone/>
              <a:defRPr sz="6600" b="1"/>
            </a:lvl5pPr>
            <a:lvl6pPr marL="9398026" indent="0">
              <a:buNone/>
              <a:defRPr sz="6600" b="1"/>
            </a:lvl6pPr>
            <a:lvl7pPr marL="11277631" indent="0">
              <a:buNone/>
              <a:defRPr sz="6600" b="1"/>
            </a:lvl7pPr>
            <a:lvl8pPr marL="13157236" indent="0">
              <a:buNone/>
              <a:defRPr sz="6600" b="1"/>
            </a:lvl8pPr>
            <a:lvl9pPr marL="15036841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0439401"/>
            <a:ext cx="12120564" cy="18966183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6" y="7368544"/>
            <a:ext cx="12125325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79605" indent="0">
              <a:buNone/>
              <a:defRPr sz="8200" b="1"/>
            </a:lvl2pPr>
            <a:lvl3pPr marL="3759210" indent="0">
              <a:buNone/>
              <a:defRPr sz="7400" b="1"/>
            </a:lvl3pPr>
            <a:lvl4pPr marL="5638816" indent="0">
              <a:buNone/>
              <a:defRPr sz="6600" b="1"/>
            </a:lvl4pPr>
            <a:lvl5pPr marL="7518421" indent="0">
              <a:buNone/>
              <a:defRPr sz="6600" b="1"/>
            </a:lvl5pPr>
            <a:lvl6pPr marL="9398026" indent="0">
              <a:buNone/>
              <a:defRPr sz="6600" b="1"/>
            </a:lvl6pPr>
            <a:lvl7pPr marL="11277631" indent="0">
              <a:buNone/>
              <a:defRPr sz="6600" b="1"/>
            </a:lvl7pPr>
            <a:lvl8pPr marL="13157236" indent="0">
              <a:buNone/>
              <a:defRPr sz="6600" b="1"/>
            </a:lvl8pPr>
            <a:lvl9pPr marL="15036841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6" y="10439401"/>
            <a:ext cx="12125325" cy="18966183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8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1" y="1310640"/>
            <a:ext cx="9024939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310652"/>
            <a:ext cx="1533525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11" y="6888492"/>
            <a:ext cx="9024939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79605" indent="0">
              <a:buNone/>
              <a:defRPr sz="4900"/>
            </a:lvl2pPr>
            <a:lvl3pPr marL="3759210" indent="0">
              <a:buNone/>
              <a:defRPr sz="4100"/>
            </a:lvl3pPr>
            <a:lvl4pPr marL="5638816" indent="0">
              <a:buNone/>
              <a:defRPr sz="3700"/>
            </a:lvl4pPr>
            <a:lvl5pPr marL="7518421" indent="0">
              <a:buNone/>
              <a:defRPr sz="3700"/>
            </a:lvl5pPr>
            <a:lvl6pPr marL="9398026" indent="0">
              <a:buNone/>
              <a:defRPr sz="3700"/>
            </a:lvl6pPr>
            <a:lvl7pPr marL="11277631" indent="0">
              <a:buNone/>
              <a:defRPr sz="3700"/>
            </a:lvl7pPr>
            <a:lvl8pPr marL="13157236" indent="0">
              <a:buNone/>
              <a:defRPr sz="3700"/>
            </a:lvl8pPr>
            <a:lvl9pPr marL="15036841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6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3042880"/>
            <a:ext cx="1645920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941320"/>
            <a:ext cx="1645920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79605" indent="0">
              <a:buNone/>
              <a:defRPr sz="11500"/>
            </a:lvl2pPr>
            <a:lvl3pPr marL="3759210" indent="0">
              <a:buNone/>
              <a:defRPr sz="9900"/>
            </a:lvl3pPr>
            <a:lvl4pPr marL="5638816" indent="0">
              <a:buNone/>
              <a:defRPr sz="8200"/>
            </a:lvl4pPr>
            <a:lvl5pPr marL="7518421" indent="0">
              <a:buNone/>
              <a:defRPr sz="8200"/>
            </a:lvl5pPr>
            <a:lvl6pPr marL="9398026" indent="0">
              <a:buNone/>
              <a:defRPr sz="8200"/>
            </a:lvl6pPr>
            <a:lvl7pPr marL="11277631" indent="0">
              <a:buNone/>
              <a:defRPr sz="8200"/>
            </a:lvl7pPr>
            <a:lvl8pPr marL="13157236" indent="0">
              <a:buNone/>
              <a:defRPr sz="8200"/>
            </a:lvl8pPr>
            <a:lvl9pPr marL="15036841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5763222"/>
            <a:ext cx="1645920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79605" indent="0">
              <a:buNone/>
              <a:defRPr sz="4900"/>
            </a:lvl2pPr>
            <a:lvl3pPr marL="3759210" indent="0">
              <a:buNone/>
              <a:defRPr sz="4100"/>
            </a:lvl3pPr>
            <a:lvl4pPr marL="5638816" indent="0">
              <a:buNone/>
              <a:defRPr sz="3700"/>
            </a:lvl4pPr>
            <a:lvl5pPr marL="7518421" indent="0">
              <a:buNone/>
              <a:defRPr sz="3700"/>
            </a:lvl5pPr>
            <a:lvl6pPr marL="9398026" indent="0">
              <a:buNone/>
              <a:defRPr sz="3700"/>
            </a:lvl6pPr>
            <a:lvl7pPr marL="11277631" indent="0">
              <a:buNone/>
              <a:defRPr sz="3700"/>
            </a:lvl7pPr>
            <a:lvl8pPr marL="13157236" indent="0">
              <a:buNone/>
              <a:defRPr sz="3700"/>
            </a:lvl8pPr>
            <a:lvl9pPr marL="15036841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3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318263"/>
            <a:ext cx="24688800" cy="5486400"/>
          </a:xfrm>
          <a:prstGeom prst="rect">
            <a:avLst/>
          </a:prstGeom>
        </p:spPr>
        <p:txBody>
          <a:bodyPr vert="horz" lIns="375919" tIns="187965" rIns="375919" bIns="18796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680977"/>
            <a:ext cx="24688800" cy="21724622"/>
          </a:xfrm>
          <a:prstGeom prst="rect">
            <a:avLst/>
          </a:prstGeom>
        </p:spPr>
        <p:txBody>
          <a:bodyPr vert="horz" lIns="375919" tIns="187965" rIns="375919" bIns="1879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0510497"/>
            <a:ext cx="6400800" cy="1752600"/>
          </a:xfrm>
          <a:prstGeom prst="rect">
            <a:avLst/>
          </a:prstGeom>
        </p:spPr>
        <p:txBody>
          <a:bodyPr vert="horz" lIns="375919" tIns="187965" rIns="375919" bIns="18796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66843-A439-EA48-BC2B-7051EBE49CFF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0510497"/>
            <a:ext cx="8686800" cy="1752600"/>
          </a:xfrm>
          <a:prstGeom prst="rect">
            <a:avLst/>
          </a:prstGeom>
        </p:spPr>
        <p:txBody>
          <a:bodyPr vert="horz" lIns="375919" tIns="187965" rIns="375919" bIns="18796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0510497"/>
            <a:ext cx="6400800" cy="1752600"/>
          </a:xfrm>
          <a:prstGeom prst="rect">
            <a:avLst/>
          </a:prstGeom>
        </p:spPr>
        <p:txBody>
          <a:bodyPr vert="horz" lIns="375919" tIns="187965" rIns="375919" bIns="18796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B023-13B3-7F4A-8976-0D0A7E0C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62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3759210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9702" indent="-1409702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4362" indent="-1174756" algn="l" defTabSz="37592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99013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78618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58223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37829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17434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97039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76644" indent="-939803" algn="l" defTabSz="375921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9605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59210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38816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18421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98026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77631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57236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36841" algn="l" defTabSz="3759210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7014" y="2658160"/>
            <a:ext cx="263459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latin typeface="Lucida Sans" panose="020B0602040502020204" pitchFamily="34" charset="0"/>
              </a:rPr>
              <a:t>Project Title</a:t>
            </a:r>
          </a:p>
          <a:p>
            <a:pPr algn="ctr"/>
            <a:r>
              <a:rPr lang="en-US" sz="6000" dirty="0">
                <a:solidFill>
                  <a:schemeClr val="tx2"/>
                </a:solidFill>
                <a:latin typeface="Lucida Sans" panose="020B0602040502020204" pitchFamily="34" charset="0"/>
              </a:rPr>
              <a:t>Names of students;  Instructor: First M. Last</a:t>
            </a:r>
          </a:p>
          <a:p>
            <a:pPr algn="ctr"/>
            <a:r>
              <a:rPr lang="en-US" sz="6000" dirty="0">
                <a:latin typeface="Lucida Sans" panose="020B0602040502020204" pitchFamily="34" charset="0"/>
              </a:rPr>
              <a:t>Project Sponsor: company name; Company Supervisor: First M. Last</a:t>
            </a:r>
          </a:p>
          <a:p>
            <a:pPr algn="ctr"/>
            <a:r>
              <a:rPr lang="en-US" sz="4800" i="1" dirty="0">
                <a:solidFill>
                  <a:schemeClr val="tx2"/>
                </a:solidFill>
                <a:latin typeface="Lucida Sans" panose="020B0602040502020204" pitchFamily="34" charset="0"/>
              </a:rPr>
              <a:t>Department of ……., Washkewicz College of Engineering</a:t>
            </a:r>
          </a:p>
          <a:p>
            <a:pPr algn="ctr"/>
            <a:r>
              <a:rPr lang="en-US" sz="4800" b="1" dirty="0">
                <a:latin typeface="Lucida Sans" panose="020B0602040502020204" pitchFamily="34" charset="0"/>
              </a:rPr>
              <a:t>Cleveland State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14472" y="221285"/>
            <a:ext cx="6642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Sponsor’s Logo here If applicable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597014" y="469743"/>
            <a:ext cx="7604685" cy="1939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6306" y="11577319"/>
            <a:ext cx="16606953" cy="18312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Use this area to describe your project, its engineering, scientific and social significance, your design methodology, your findings and anything else relevant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Use only bulleted text (font size large enough for the text to be easily readable from at least 3 feet away);</a:t>
            </a:r>
          </a:p>
          <a:p>
            <a:pPr algn="ctr"/>
            <a:r>
              <a:rPr lang="en-US" u="sng" dirty="0">
                <a:solidFill>
                  <a:srgbClr val="FF0000"/>
                </a:solidFill>
              </a:rPr>
              <a:t>do not use long paragraphs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</a:rPr>
              <a:t>Use several schematics (large enough) to show what you did during the design; use high-resolution photos and images to make sure they are printed properly</a:t>
            </a:r>
          </a:p>
        </p:txBody>
      </p:sp>
    </p:spTree>
    <p:extLst>
      <p:ext uri="{BB962C8B-B14F-4D97-AF65-F5344CB8AC3E}">
        <p14:creationId xmlns:p14="http://schemas.microsoft.com/office/powerpoint/2010/main" val="198626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SU- Contemporary">
      <a:dk1>
        <a:srgbClr val="000000"/>
      </a:dk1>
      <a:lt1>
        <a:srgbClr val="FFFFFF"/>
      </a:lt1>
      <a:dk2>
        <a:srgbClr val="006A4D"/>
      </a:dk2>
      <a:lt2>
        <a:srgbClr val="69BE28"/>
      </a:lt2>
      <a:accent1>
        <a:srgbClr val="A3057F"/>
      </a:accent1>
      <a:accent2>
        <a:srgbClr val="FCD116"/>
      </a:accent2>
      <a:accent3>
        <a:srgbClr val="F77F00"/>
      </a:accent3>
      <a:accent4>
        <a:srgbClr val="60AFDD"/>
      </a:accent4>
      <a:accent5>
        <a:srgbClr val="9EC400"/>
      </a:accent5>
      <a:accent6>
        <a:srgbClr val="602D5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122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</dc:creator>
  <cp:lastModifiedBy>Tisha D Barnes</cp:lastModifiedBy>
  <cp:revision>20</cp:revision>
  <cp:lastPrinted>2015-03-28T18:13:32Z</cp:lastPrinted>
  <dcterms:created xsi:type="dcterms:W3CDTF">2015-03-27T16:19:23Z</dcterms:created>
  <dcterms:modified xsi:type="dcterms:W3CDTF">2024-02-21T16:39:33Z</dcterms:modified>
</cp:coreProperties>
</file>